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23" r:id="rId3"/>
    <p:sldMasterId id="2147483735" r:id="rId4"/>
  </p:sldMasterIdLst>
  <p:notesMasterIdLst>
    <p:notesMasterId r:id="rId87"/>
  </p:notesMasterIdLst>
  <p:sldIdLst>
    <p:sldId id="257" r:id="rId5"/>
    <p:sldId id="258" r:id="rId6"/>
    <p:sldId id="1979422029" r:id="rId7"/>
    <p:sldId id="1979422048" r:id="rId8"/>
    <p:sldId id="1979422091" r:id="rId9"/>
    <p:sldId id="1979422027" r:id="rId10"/>
    <p:sldId id="262" r:id="rId11"/>
    <p:sldId id="263" r:id="rId12"/>
    <p:sldId id="1979422050" r:id="rId13"/>
    <p:sldId id="1979422092" r:id="rId14"/>
    <p:sldId id="1979422051" r:id="rId15"/>
    <p:sldId id="1979422052" r:id="rId16"/>
    <p:sldId id="1979422053" r:id="rId17"/>
    <p:sldId id="1979422054" r:id="rId18"/>
    <p:sldId id="1979422055" r:id="rId19"/>
    <p:sldId id="1979422056" r:id="rId20"/>
    <p:sldId id="1979422057" r:id="rId21"/>
    <p:sldId id="1979422058" r:id="rId22"/>
    <p:sldId id="1979422059" r:id="rId23"/>
    <p:sldId id="1979422060" r:id="rId24"/>
    <p:sldId id="1979422061" r:id="rId25"/>
    <p:sldId id="1979422062" r:id="rId26"/>
    <p:sldId id="1979422063" r:id="rId27"/>
    <p:sldId id="1979422064" r:id="rId28"/>
    <p:sldId id="1979422065" r:id="rId29"/>
    <p:sldId id="1979422066" r:id="rId30"/>
    <p:sldId id="1979422067" r:id="rId31"/>
    <p:sldId id="275" r:id="rId32"/>
    <p:sldId id="332" r:id="rId33"/>
    <p:sldId id="283" r:id="rId34"/>
    <p:sldId id="284" r:id="rId35"/>
    <p:sldId id="285" r:id="rId36"/>
    <p:sldId id="287" r:id="rId37"/>
    <p:sldId id="302" r:id="rId38"/>
    <p:sldId id="286" r:id="rId39"/>
    <p:sldId id="317" r:id="rId40"/>
    <p:sldId id="289" r:id="rId41"/>
    <p:sldId id="290" r:id="rId42"/>
    <p:sldId id="300" r:id="rId43"/>
    <p:sldId id="334" r:id="rId44"/>
    <p:sldId id="295" r:id="rId45"/>
    <p:sldId id="296" r:id="rId46"/>
    <p:sldId id="333" r:id="rId47"/>
    <p:sldId id="319" r:id="rId48"/>
    <p:sldId id="320" r:id="rId49"/>
    <p:sldId id="322" r:id="rId50"/>
    <p:sldId id="297" r:id="rId51"/>
    <p:sldId id="299" r:id="rId52"/>
    <p:sldId id="1979422069" r:id="rId53"/>
    <p:sldId id="1979422070" r:id="rId54"/>
    <p:sldId id="1979422071" r:id="rId55"/>
    <p:sldId id="1979422072" r:id="rId56"/>
    <p:sldId id="1979422073" r:id="rId57"/>
    <p:sldId id="1979422068" r:id="rId58"/>
    <p:sldId id="1979422074" r:id="rId59"/>
    <p:sldId id="1979422075" r:id="rId60"/>
    <p:sldId id="1979422076" r:id="rId61"/>
    <p:sldId id="1979422077" r:id="rId62"/>
    <p:sldId id="1979422078" r:id="rId63"/>
    <p:sldId id="1979422079" r:id="rId64"/>
    <p:sldId id="1979422080" r:id="rId65"/>
    <p:sldId id="1979422090" r:id="rId66"/>
    <p:sldId id="1979422081" r:id="rId67"/>
    <p:sldId id="1979422082" r:id="rId68"/>
    <p:sldId id="1979422083" r:id="rId69"/>
    <p:sldId id="304" r:id="rId70"/>
    <p:sldId id="328" r:id="rId71"/>
    <p:sldId id="337" r:id="rId72"/>
    <p:sldId id="305" r:id="rId73"/>
    <p:sldId id="310" r:id="rId74"/>
    <p:sldId id="306" r:id="rId75"/>
    <p:sldId id="329" r:id="rId76"/>
    <p:sldId id="1979422089" r:id="rId77"/>
    <p:sldId id="1979422085" r:id="rId78"/>
    <p:sldId id="1979422086" r:id="rId79"/>
    <p:sldId id="1979422087" r:id="rId80"/>
    <p:sldId id="1979422088" r:id="rId81"/>
    <p:sldId id="274" r:id="rId82"/>
    <p:sldId id="1979422093" r:id="rId83"/>
    <p:sldId id="1979422034" r:id="rId84"/>
    <p:sldId id="1979422049" r:id="rId85"/>
    <p:sldId id="1979422036" r:id="rId86"/>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5E795-8F90-F04B-94B0-3DD4CA04D5EE}" v="370" dt="2020-03-19T07:26:39.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0"/>
    <p:restoredTop sz="92177"/>
  </p:normalViewPr>
  <p:slideViewPr>
    <p:cSldViewPr snapToGrid="0" snapToObjects="1">
      <p:cViewPr varScale="1">
        <p:scale>
          <a:sx n="103" d="100"/>
          <a:sy n="103" d="100"/>
        </p:scale>
        <p:origin x="192" y="4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an (qutan)" userId="1cc8c1fc-bfb1-4b23-ae96-de603ddcbe90" providerId="ADAL" clId="{9FA03400-4DD3-D246-8FCF-0F7531916716}"/>
    <pc:docChg chg="custSel delSld modSld">
      <pc:chgData name="Frank Tan (qutan)" userId="1cc8c1fc-bfb1-4b23-ae96-de603ddcbe90" providerId="ADAL" clId="{9FA03400-4DD3-D246-8FCF-0F7531916716}" dt="2020-03-09T04:15:06.449" v="168" actId="20577"/>
      <pc:docMkLst>
        <pc:docMk/>
      </pc:docMkLst>
      <pc:sldChg chg="modSp">
        <pc:chgData name="Frank Tan (qutan)" userId="1cc8c1fc-bfb1-4b23-ae96-de603ddcbe90" providerId="ADAL" clId="{9FA03400-4DD3-D246-8FCF-0F7531916716}" dt="2020-03-09T04:11:20.103" v="50" actId="20577"/>
        <pc:sldMkLst>
          <pc:docMk/>
          <pc:sldMk cId="2193831592" sldId="257"/>
        </pc:sldMkLst>
        <pc:spChg chg="mod">
          <ac:chgData name="Frank Tan (qutan)" userId="1cc8c1fc-bfb1-4b23-ae96-de603ddcbe90" providerId="ADAL" clId="{9FA03400-4DD3-D246-8FCF-0F7531916716}" dt="2020-03-09T04:11:20.103" v="50" actId="20577"/>
          <ac:spMkLst>
            <pc:docMk/>
            <pc:sldMk cId="2193831592" sldId="257"/>
            <ac:spMk id="5" creationId="{690C8D39-1DA4-1A4F-96EE-E5E97F0772CC}"/>
          </ac:spMkLst>
        </pc:spChg>
      </pc:sldChg>
      <pc:sldChg chg="modSp">
        <pc:chgData name="Frank Tan (qutan)" userId="1cc8c1fc-bfb1-4b23-ae96-de603ddcbe90" providerId="ADAL" clId="{9FA03400-4DD3-D246-8FCF-0F7531916716}" dt="2020-03-09T04:13:37.259" v="148" actId="14100"/>
        <pc:sldMkLst>
          <pc:docMk/>
          <pc:sldMk cId="666991905" sldId="258"/>
        </pc:sldMkLst>
        <pc:spChg chg="mod">
          <ac:chgData name="Frank Tan (qutan)" userId="1cc8c1fc-bfb1-4b23-ae96-de603ddcbe90" providerId="ADAL" clId="{9FA03400-4DD3-D246-8FCF-0F7531916716}" dt="2020-03-09T04:13:37.259" v="148" actId="14100"/>
          <ac:spMkLst>
            <pc:docMk/>
            <pc:sldMk cId="666991905" sldId="258"/>
            <ac:spMk id="6" creationId="{2ECACC77-877A-934F-88DA-C325D964C959}"/>
          </ac:spMkLst>
        </pc:spChg>
      </pc:sldChg>
      <pc:sldChg chg="modSp">
        <pc:chgData name="Frank Tan (qutan)" userId="1cc8c1fc-bfb1-4b23-ae96-de603ddcbe90" providerId="ADAL" clId="{9FA03400-4DD3-D246-8FCF-0F7531916716}" dt="2020-03-09T04:15:06.449" v="168" actId="20577"/>
        <pc:sldMkLst>
          <pc:docMk/>
          <pc:sldMk cId="3225929323" sldId="1979422027"/>
        </pc:sldMkLst>
        <pc:spChg chg="mod">
          <ac:chgData name="Frank Tan (qutan)" userId="1cc8c1fc-bfb1-4b23-ae96-de603ddcbe90" providerId="ADAL" clId="{9FA03400-4DD3-D246-8FCF-0F7531916716}" dt="2020-03-09T04:15:06.449" v="168" actId="20577"/>
          <ac:spMkLst>
            <pc:docMk/>
            <pc:sldMk cId="3225929323" sldId="1979422027"/>
            <ac:spMk id="4" creationId="{D891410B-5DD0-BE4F-B12F-737A13614620}"/>
          </ac:spMkLst>
        </pc:spChg>
      </pc:sldChg>
      <pc:sldChg chg="del">
        <pc:chgData name="Frank Tan (qutan)" userId="1cc8c1fc-bfb1-4b23-ae96-de603ddcbe90" providerId="ADAL" clId="{9FA03400-4DD3-D246-8FCF-0F7531916716}" dt="2020-03-09T04:15:01.429" v="155" actId="2696"/>
        <pc:sldMkLst>
          <pc:docMk/>
          <pc:sldMk cId="3264067555" sldId="1979422028"/>
        </pc:sldMkLst>
      </pc:sldChg>
      <pc:sldChg chg="modSp">
        <pc:chgData name="Frank Tan (qutan)" userId="1cc8c1fc-bfb1-4b23-ae96-de603ddcbe90" providerId="ADAL" clId="{9FA03400-4DD3-D246-8FCF-0F7531916716}" dt="2020-03-09T04:13:43.308" v="154" actId="20577"/>
        <pc:sldMkLst>
          <pc:docMk/>
          <pc:sldMk cId="3408564166" sldId="1979422029"/>
        </pc:sldMkLst>
        <pc:spChg chg="mod">
          <ac:chgData name="Frank Tan (qutan)" userId="1cc8c1fc-bfb1-4b23-ae96-de603ddcbe90" providerId="ADAL" clId="{9FA03400-4DD3-D246-8FCF-0F7531916716}" dt="2020-03-09T04:13:43.308" v="154" actId="20577"/>
          <ac:spMkLst>
            <pc:docMk/>
            <pc:sldMk cId="3408564166" sldId="1979422029"/>
            <ac:spMk id="2" creationId="{71320CEF-A626-B14A-B5B7-331A0B41B1DD}"/>
          </ac:spMkLst>
        </pc:spChg>
      </pc:sldChg>
      <pc:sldChg chg="del">
        <pc:chgData name="Frank Tan (qutan)" userId="1cc8c1fc-bfb1-4b23-ae96-de603ddcbe90" providerId="ADAL" clId="{9FA03400-4DD3-D246-8FCF-0F7531916716}" dt="2020-03-09T04:15:01.440" v="156" actId="2696"/>
        <pc:sldMkLst>
          <pc:docMk/>
          <pc:sldMk cId="1899572075" sldId="1979422030"/>
        </pc:sldMkLst>
      </pc:sldChg>
    </pc:docChg>
  </pc:docChgLst>
  <pc:docChgLst>
    <pc:chgData name="Frank Tan (qutan)" userId="1cc8c1fc-bfb1-4b23-ae96-de603ddcbe90" providerId="ADAL" clId="{4AD5E795-8F90-F04B-94B0-3DD4CA04D5EE}"/>
    <pc:docChg chg="undo redo custSel addSld delSld modSld modShowInfo">
      <pc:chgData name="Frank Tan (qutan)" userId="1cc8c1fc-bfb1-4b23-ae96-de603ddcbe90" providerId="ADAL" clId="{4AD5E795-8F90-F04B-94B0-3DD4CA04D5EE}" dt="2020-03-19T07:46:21.626" v="1692" actId="1076"/>
      <pc:docMkLst>
        <pc:docMk/>
      </pc:docMkLst>
      <pc:sldChg chg="modSp modTransition">
        <pc:chgData name="Frank Tan (qutan)" userId="1cc8c1fc-bfb1-4b23-ae96-de603ddcbe90" providerId="ADAL" clId="{4AD5E795-8F90-F04B-94B0-3DD4CA04D5EE}" dt="2020-03-19T06:02:08.087" v="1534"/>
        <pc:sldMkLst>
          <pc:docMk/>
          <pc:sldMk cId="2193831592" sldId="257"/>
        </pc:sldMkLst>
        <pc:spChg chg="mod">
          <ac:chgData name="Frank Tan (qutan)" userId="1cc8c1fc-bfb1-4b23-ae96-de603ddcbe90" providerId="ADAL" clId="{4AD5E795-8F90-F04B-94B0-3DD4CA04D5EE}" dt="2020-03-18T02:03:20.518" v="22" actId="20577"/>
          <ac:spMkLst>
            <pc:docMk/>
            <pc:sldMk cId="2193831592" sldId="257"/>
            <ac:spMk id="5" creationId="{690C8D39-1DA4-1A4F-96EE-E5E97F0772CC}"/>
          </ac:spMkLst>
        </pc:spChg>
      </pc:sldChg>
      <pc:sldChg chg="modSp modTransition">
        <pc:chgData name="Frank Tan (qutan)" userId="1cc8c1fc-bfb1-4b23-ae96-de603ddcbe90" providerId="ADAL" clId="{4AD5E795-8F90-F04B-94B0-3DD4CA04D5EE}" dt="2020-03-19T06:02:08.087" v="1534"/>
        <pc:sldMkLst>
          <pc:docMk/>
          <pc:sldMk cId="666991905" sldId="258"/>
        </pc:sldMkLst>
        <pc:spChg chg="mod">
          <ac:chgData name="Frank Tan (qutan)" userId="1cc8c1fc-bfb1-4b23-ae96-de603ddcbe90" providerId="ADAL" clId="{4AD5E795-8F90-F04B-94B0-3DD4CA04D5EE}" dt="2020-03-19T05:52:40.688" v="1525" actId="20577"/>
          <ac:spMkLst>
            <pc:docMk/>
            <pc:sldMk cId="666991905" sldId="258"/>
            <ac:spMk id="6" creationId="{2ECACC77-877A-934F-88DA-C325D964C959}"/>
          </ac:spMkLst>
        </pc:spChg>
      </pc:sldChg>
      <pc:sldChg chg="del">
        <pc:chgData name="Frank Tan (qutan)" userId="1cc8c1fc-bfb1-4b23-ae96-de603ddcbe90" providerId="ADAL" clId="{4AD5E795-8F90-F04B-94B0-3DD4CA04D5EE}" dt="2020-03-18T02:06:58.136" v="154" actId="2696"/>
        <pc:sldMkLst>
          <pc:docMk/>
          <pc:sldMk cId="511096340" sldId="260"/>
        </pc:sldMkLst>
      </pc:sldChg>
      <pc:sldChg chg="del">
        <pc:chgData name="Frank Tan (qutan)" userId="1cc8c1fc-bfb1-4b23-ae96-de603ddcbe90" providerId="ADAL" clId="{4AD5E795-8F90-F04B-94B0-3DD4CA04D5EE}" dt="2020-03-18T02:06:57.131" v="137" actId="2696"/>
        <pc:sldMkLst>
          <pc:docMk/>
          <pc:sldMk cId="2490845354" sldId="261"/>
        </pc:sldMkLst>
      </pc:sldChg>
      <pc:sldChg chg="del">
        <pc:chgData name="Frank Tan (qutan)" userId="1cc8c1fc-bfb1-4b23-ae96-de603ddcbe90" providerId="ADAL" clId="{4AD5E795-8F90-F04B-94B0-3DD4CA04D5EE}" dt="2020-03-18T02:06:58.206" v="156" actId="2696"/>
        <pc:sldMkLst>
          <pc:docMk/>
          <pc:sldMk cId="281513687" sldId="262"/>
        </pc:sldMkLst>
      </pc:sldChg>
      <pc:sldChg chg="add del">
        <pc:chgData name="Frank Tan (qutan)" userId="1cc8c1fc-bfb1-4b23-ae96-de603ddcbe90" providerId="ADAL" clId="{4AD5E795-8F90-F04B-94B0-3DD4CA04D5EE}" dt="2020-03-18T12:37:37.314" v="426"/>
        <pc:sldMkLst>
          <pc:docMk/>
          <pc:sldMk cId="478840278" sldId="262"/>
        </pc:sldMkLst>
      </pc:sldChg>
      <pc:sldChg chg="addSp delSp modSp add del">
        <pc:chgData name="Frank Tan (qutan)" userId="1cc8c1fc-bfb1-4b23-ae96-de603ddcbe90" providerId="ADAL" clId="{4AD5E795-8F90-F04B-94B0-3DD4CA04D5EE}" dt="2020-03-18T12:37:11.999" v="414"/>
        <pc:sldMkLst>
          <pc:docMk/>
          <pc:sldMk cId="504970488" sldId="262"/>
        </pc:sldMkLst>
        <pc:spChg chg="add del">
          <ac:chgData name="Frank Tan (qutan)" userId="1cc8c1fc-bfb1-4b23-ae96-de603ddcbe90" providerId="ADAL" clId="{4AD5E795-8F90-F04B-94B0-3DD4CA04D5EE}" dt="2020-03-18T12:37:09.876" v="410" actId="478"/>
          <ac:spMkLst>
            <pc:docMk/>
            <pc:sldMk cId="504970488" sldId="262"/>
            <ac:spMk id="2" creationId="{00000000-0000-0000-0000-000000000000}"/>
          </ac:spMkLst>
        </pc:spChg>
        <pc:spChg chg="add del mod">
          <ac:chgData name="Frank Tan (qutan)" userId="1cc8c1fc-bfb1-4b23-ae96-de603ddcbe90" providerId="ADAL" clId="{4AD5E795-8F90-F04B-94B0-3DD4CA04D5EE}" dt="2020-03-18T12:37:11.339" v="413" actId="20577"/>
          <ac:spMkLst>
            <pc:docMk/>
            <pc:sldMk cId="504970488" sldId="262"/>
            <ac:spMk id="8" creationId="{00000000-0000-0000-0000-000000000000}"/>
          </ac:spMkLst>
        </pc:spChg>
        <pc:spChg chg="add del mod">
          <ac:chgData name="Frank Tan (qutan)" userId="1cc8c1fc-bfb1-4b23-ae96-de603ddcbe90" providerId="ADAL" clId="{4AD5E795-8F90-F04B-94B0-3DD4CA04D5EE}" dt="2020-03-18T12:36:56.033" v="406"/>
          <ac:spMkLst>
            <pc:docMk/>
            <pc:sldMk cId="504970488" sldId="262"/>
            <ac:spMk id="9" creationId="{157A552A-5C3D-2847-996A-3259A2A6E45C}"/>
          </ac:spMkLst>
        </pc:spChg>
        <pc:spChg chg="add del mod">
          <ac:chgData name="Frank Tan (qutan)" userId="1cc8c1fc-bfb1-4b23-ae96-de603ddcbe90" providerId="ADAL" clId="{4AD5E795-8F90-F04B-94B0-3DD4CA04D5EE}" dt="2020-03-18T12:36:56.033" v="406"/>
          <ac:spMkLst>
            <pc:docMk/>
            <pc:sldMk cId="504970488" sldId="262"/>
            <ac:spMk id="10" creationId="{71FD8A75-5F3C-C24A-BBEB-379FE797238A}"/>
          </ac:spMkLst>
        </pc:spChg>
        <pc:spChg chg="add del mod">
          <ac:chgData name="Frank Tan (qutan)" userId="1cc8c1fc-bfb1-4b23-ae96-de603ddcbe90" providerId="ADAL" clId="{4AD5E795-8F90-F04B-94B0-3DD4CA04D5EE}" dt="2020-03-18T12:37:09.876" v="410" actId="478"/>
          <ac:spMkLst>
            <pc:docMk/>
            <pc:sldMk cId="504970488" sldId="262"/>
            <ac:spMk id="11" creationId="{8C581129-826F-2845-82FF-4E6DEC5166AC}"/>
          </ac:spMkLst>
        </pc:spChg>
        <pc:spChg chg="add del mod">
          <ac:chgData name="Frank Tan (qutan)" userId="1cc8c1fc-bfb1-4b23-ae96-de603ddcbe90" providerId="ADAL" clId="{4AD5E795-8F90-F04B-94B0-3DD4CA04D5EE}" dt="2020-03-18T12:37:09.226" v="409"/>
          <ac:spMkLst>
            <pc:docMk/>
            <pc:sldMk cId="504970488" sldId="262"/>
            <ac:spMk id="12" creationId="{114C4DFD-A8B4-0647-A0BD-7535044FBD73}"/>
          </ac:spMkLst>
        </pc:spChg>
        <pc:spChg chg="add del mod">
          <ac:chgData name="Frank Tan (qutan)" userId="1cc8c1fc-bfb1-4b23-ae96-de603ddcbe90" providerId="ADAL" clId="{4AD5E795-8F90-F04B-94B0-3DD4CA04D5EE}" dt="2020-03-18T12:37:09.226" v="409"/>
          <ac:spMkLst>
            <pc:docMk/>
            <pc:sldMk cId="504970488" sldId="262"/>
            <ac:spMk id="13" creationId="{A2E5CD34-CBDE-3D4E-84D0-D9C9D819EE20}"/>
          </ac:spMkLst>
        </pc:spChg>
      </pc:sldChg>
      <pc:sldChg chg="addSp delSp modSp add modTransition">
        <pc:chgData name="Frank Tan (qutan)" userId="1cc8c1fc-bfb1-4b23-ae96-de603ddcbe90" providerId="ADAL" clId="{4AD5E795-8F90-F04B-94B0-3DD4CA04D5EE}" dt="2020-03-19T06:02:08.087" v="1534"/>
        <pc:sldMkLst>
          <pc:docMk/>
          <pc:sldMk cId="3000221620" sldId="262"/>
        </pc:sldMkLst>
        <pc:spChg chg="del">
          <ac:chgData name="Frank Tan (qutan)" userId="1cc8c1fc-bfb1-4b23-ae96-de603ddcbe90" providerId="ADAL" clId="{4AD5E795-8F90-F04B-94B0-3DD4CA04D5EE}" dt="2020-03-18T12:37:47.225" v="429" actId="478"/>
          <ac:spMkLst>
            <pc:docMk/>
            <pc:sldMk cId="3000221620" sldId="262"/>
            <ac:spMk id="2" creationId="{00000000-0000-0000-0000-000000000000}"/>
          </ac:spMkLst>
        </pc:spChg>
        <pc:spChg chg="del">
          <ac:chgData name="Frank Tan (qutan)" userId="1cc8c1fc-bfb1-4b23-ae96-de603ddcbe90" providerId="ADAL" clId="{4AD5E795-8F90-F04B-94B0-3DD4CA04D5EE}" dt="2020-03-18T12:37:42.862" v="428" actId="478"/>
          <ac:spMkLst>
            <pc:docMk/>
            <pc:sldMk cId="3000221620" sldId="262"/>
            <ac:spMk id="8" creationId="{00000000-0000-0000-0000-000000000000}"/>
          </ac:spMkLst>
        </pc:spChg>
        <pc:spChg chg="add del mod">
          <ac:chgData name="Frank Tan (qutan)" userId="1cc8c1fc-bfb1-4b23-ae96-de603ddcbe90" providerId="ADAL" clId="{4AD5E795-8F90-F04B-94B0-3DD4CA04D5EE}" dt="2020-03-18T12:37:49.443" v="430" actId="478"/>
          <ac:spMkLst>
            <pc:docMk/>
            <pc:sldMk cId="3000221620" sldId="262"/>
            <ac:spMk id="9" creationId="{794B54E0-F794-D540-8D18-CF84644267AB}"/>
          </ac:spMkLst>
        </pc:spChg>
        <pc:spChg chg="add mod">
          <ac:chgData name="Frank Tan (qutan)" userId="1cc8c1fc-bfb1-4b23-ae96-de603ddcbe90" providerId="ADAL" clId="{4AD5E795-8F90-F04B-94B0-3DD4CA04D5EE}" dt="2020-03-18T12:37:55.357" v="432"/>
          <ac:spMkLst>
            <pc:docMk/>
            <pc:sldMk cId="3000221620" sldId="262"/>
            <ac:spMk id="10" creationId="{E986C8E5-8105-C14F-8465-0B0D2409992B}"/>
          </ac:spMkLst>
        </pc:spChg>
        <pc:spChg chg="add del mod">
          <ac:chgData name="Frank Tan (qutan)" userId="1cc8c1fc-bfb1-4b23-ae96-de603ddcbe90" providerId="ADAL" clId="{4AD5E795-8F90-F04B-94B0-3DD4CA04D5EE}" dt="2020-03-18T12:38:41.729" v="449" actId="478"/>
          <ac:spMkLst>
            <pc:docMk/>
            <pc:sldMk cId="3000221620" sldId="262"/>
            <ac:spMk id="11" creationId="{3C4BEDA6-C770-134F-BD5F-938889FC7125}"/>
          </ac:spMkLst>
        </pc:spChg>
      </pc:sldChg>
      <pc:sldChg chg="addSp delSp modSp add modTransition">
        <pc:chgData name="Frank Tan (qutan)" userId="1cc8c1fc-bfb1-4b23-ae96-de603ddcbe90" providerId="ADAL" clId="{4AD5E795-8F90-F04B-94B0-3DD4CA04D5EE}" dt="2020-03-19T06:02:08.087" v="1534"/>
        <pc:sldMkLst>
          <pc:docMk/>
          <pc:sldMk cId="1978611209" sldId="263"/>
        </pc:sldMkLst>
        <pc:spChg chg="add del">
          <ac:chgData name="Frank Tan (qutan)" userId="1cc8c1fc-bfb1-4b23-ae96-de603ddcbe90" providerId="ADAL" clId="{4AD5E795-8F90-F04B-94B0-3DD4CA04D5EE}" dt="2020-03-18T12:38:22.173" v="439" actId="478"/>
          <ac:spMkLst>
            <pc:docMk/>
            <pc:sldMk cId="1978611209" sldId="263"/>
            <ac:spMk id="3" creationId="{00000000-0000-0000-0000-000000000000}"/>
          </ac:spMkLst>
        </pc:spChg>
        <pc:spChg chg="add del mod">
          <ac:chgData name="Frank Tan (qutan)" userId="1cc8c1fc-bfb1-4b23-ae96-de603ddcbe90" providerId="ADAL" clId="{4AD5E795-8F90-F04B-94B0-3DD4CA04D5EE}" dt="2020-03-18T12:38:16.886" v="438"/>
          <ac:spMkLst>
            <pc:docMk/>
            <pc:sldMk cId="1978611209" sldId="263"/>
            <ac:spMk id="8" creationId="{D43861A4-B041-5240-9882-4AE7F06D9661}"/>
          </ac:spMkLst>
        </pc:spChg>
        <pc:spChg chg="add del mod">
          <ac:chgData name="Frank Tan (qutan)" userId="1cc8c1fc-bfb1-4b23-ae96-de603ddcbe90" providerId="ADAL" clId="{4AD5E795-8F90-F04B-94B0-3DD4CA04D5EE}" dt="2020-03-18T12:38:16.886" v="438"/>
          <ac:spMkLst>
            <pc:docMk/>
            <pc:sldMk cId="1978611209" sldId="263"/>
            <ac:spMk id="9" creationId="{D59FBE16-85BB-1D4B-B2B5-684B64872403}"/>
          </ac:spMkLst>
        </pc:spChg>
        <pc:spChg chg="add mod">
          <ac:chgData name="Frank Tan (qutan)" userId="1cc8c1fc-bfb1-4b23-ae96-de603ddcbe90" providerId="ADAL" clId="{4AD5E795-8F90-F04B-94B0-3DD4CA04D5EE}" dt="2020-03-18T12:38:33.533" v="446" actId="20577"/>
          <ac:spMkLst>
            <pc:docMk/>
            <pc:sldMk cId="1978611209" sldId="263"/>
            <ac:spMk id="10" creationId="{A3ECD603-1342-F44A-9BE4-3E7F27F25523}"/>
          </ac:spMkLst>
        </pc:spChg>
        <pc:spChg chg="add del mod">
          <ac:chgData name="Frank Tan (qutan)" userId="1cc8c1fc-bfb1-4b23-ae96-de603ddcbe90" providerId="ADAL" clId="{4AD5E795-8F90-F04B-94B0-3DD4CA04D5EE}" dt="2020-03-18T12:38:38.191" v="448" actId="478"/>
          <ac:spMkLst>
            <pc:docMk/>
            <pc:sldMk cId="1978611209" sldId="263"/>
            <ac:spMk id="11" creationId="{B725BB19-BDBA-544C-8D5B-FAE3BC816978}"/>
          </ac:spMkLst>
        </pc:spChg>
        <pc:spChg chg="add del mod">
          <ac:chgData name="Frank Tan (qutan)" userId="1cc8c1fc-bfb1-4b23-ae96-de603ddcbe90" providerId="ADAL" clId="{4AD5E795-8F90-F04B-94B0-3DD4CA04D5EE}" dt="2020-03-18T12:38:35.898" v="447" actId="478"/>
          <ac:spMkLst>
            <pc:docMk/>
            <pc:sldMk cId="1978611209" sldId="263"/>
            <ac:spMk id="12" creationId="{1A569798-26B5-E04A-B27E-DAA1DC77D2E2}"/>
          </ac:spMkLst>
        </pc:spChg>
      </pc:sldChg>
      <pc:sldChg chg="add del">
        <pc:chgData name="Frank Tan (qutan)" userId="1cc8c1fc-bfb1-4b23-ae96-de603ddcbe90" providerId="ADAL" clId="{4AD5E795-8F90-F04B-94B0-3DD4CA04D5EE}" dt="2020-03-18T12:37:37.314" v="426"/>
        <pc:sldMkLst>
          <pc:docMk/>
          <pc:sldMk cId="3004212737" sldId="263"/>
        </pc:sldMkLst>
      </pc:sldChg>
      <pc:sldChg chg="add del">
        <pc:chgData name="Frank Tan (qutan)" userId="1cc8c1fc-bfb1-4b23-ae96-de603ddcbe90" providerId="ADAL" clId="{4AD5E795-8F90-F04B-94B0-3DD4CA04D5EE}" dt="2020-03-18T12:37:11.999" v="414"/>
        <pc:sldMkLst>
          <pc:docMk/>
          <pc:sldMk cId="3127377268" sldId="263"/>
        </pc:sldMkLst>
      </pc:sldChg>
      <pc:sldChg chg="del">
        <pc:chgData name="Frank Tan (qutan)" userId="1cc8c1fc-bfb1-4b23-ae96-de603ddcbe90" providerId="ADAL" clId="{4AD5E795-8F90-F04B-94B0-3DD4CA04D5EE}" dt="2020-03-18T02:06:58.246" v="157" actId="2696"/>
        <pc:sldMkLst>
          <pc:docMk/>
          <pc:sldMk cId="3981653229" sldId="263"/>
        </pc:sldMkLst>
      </pc:sldChg>
      <pc:sldChg chg="del">
        <pc:chgData name="Frank Tan (qutan)" userId="1cc8c1fc-bfb1-4b23-ae96-de603ddcbe90" providerId="ADAL" clId="{4AD5E795-8F90-F04B-94B0-3DD4CA04D5EE}" dt="2020-03-18T02:06:58.346" v="159" actId="2696"/>
        <pc:sldMkLst>
          <pc:docMk/>
          <pc:sldMk cId="4171164121" sldId="264"/>
        </pc:sldMkLst>
      </pc:sldChg>
      <pc:sldChg chg="del">
        <pc:chgData name="Frank Tan (qutan)" userId="1cc8c1fc-bfb1-4b23-ae96-de603ddcbe90" providerId="ADAL" clId="{4AD5E795-8F90-F04B-94B0-3DD4CA04D5EE}" dt="2020-03-18T02:06:58.381" v="160" actId="2696"/>
        <pc:sldMkLst>
          <pc:docMk/>
          <pc:sldMk cId="472871709" sldId="265"/>
        </pc:sldMkLst>
      </pc:sldChg>
      <pc:sldChg chg="del">
        <pc:chgData name="Frank Tan (qutan)" userId="1cc8c1fc-bfb1-4b23-ae96-de603ddcbe90" providerId="ADAL" clId="{4AD5E795-8F90-F04B-94B0-3DD4CA04D5EE}" dt="2020-03-18T02:06:57.168" v="138" actId="2696"/>
        <pc:sldMkLst>
          <pc:docMk/>
          <pc:sldMk cId="2815777606" sldId="266"/>
        </pc:sldMkLst>
      </pc:sldChg>
      <pc:sldChg chg="del">
        <pc:chgData name="Frank Tan (qutan)" userId="1cc8c1fc-bfb1-4b23-ae96-de603ddcbe90" providerId="ADAL" clId="{4AD5E795-8F90-F04B-94B0-3DD4CA04D5EE}" dt="2020-03-18T02:06:57.665" v="150" actId="2696"/>
        <pc:sldMkLst>
          <pc:docMk/>
          <pc:sldMk cId="699221517" sldId="268"/>
        </pc:sldMkLst>
      </pc:sldChg>
      <pc:sldChg chg="del">
        <pc:chgData name="Frank Tan (qutan)" userId="1cc8c1fc-bfb1-4b23-ae96-de603ddcbe90" providerId="ADAL" clId="{4AD5E795-8F90-F04B-94B0-3DD4CA04D5EE}" dt="2020-03-18T02:06:57.231" v="139" actId="2696"/>
        <pc:sldMkLst>
          <pc:docMk/>
          <pc:sldMk cId="3264524865" sldId="272"/>
        </pc:sldMkLst>
      </pc:sldChg>
      <pc:sldChg chg="addSp delSp modSp add modTransition">
        <pc:chgData name="Frank Tan (qutan)" userId="1cc8c1fc-bfb1-4b23-ae96-de603ddcbe90" providerId="ADAL" clId="{4AD5E795-8F90-F04B-94B0-3DD4CA04D5EE}" dt="2020-03-19T06:02:08.087" v="1534"/>
        <pc:sldMkLst>
          <pc:docMk/>
          <pc:sldMk cId="2703209274" sldId="274"/>
        </pc:sldMkLst>
        <pc:spChg chg="del">
          <ac:chgData name="Frank Tan (qutan)" userId="1cc8c1fc-bfb1-4b23-ae96-de603ddcbe90" providerId="ADAL" clId="{4AD5E795-8F90-F04B-94B0-3DD4CA04D5EE}" dt="2020-03-18T16:47:21.934" v="1295" actId="478"/>
          <ac:spMkLst>
            <pc:docMk/>
            <pc:sldMk cId="2703209274" sldId="274"/>
            <ac:spMk id="3" creationId="{00000000-0000-0000-0000-000000000000}"/>
          </ac:spMkLst>
        </pc:spChg>
        <pc:spChg chg="mod">
          <ac:chgData name="Frank Tan (qutan)" userId="1cc8c1fc-bfb1-4b23-ae96-de603ddcbe90" providerId="ADAL" clId="{4AD5E795-8F90-F04B-94B0-3DD4CA04D5EE}" dt="2020-03-18T15:33:44.075" v="1265" actId="2711"/>
          <ac:spMkLst>
            <pc:docMk/>
            <pc:sldMk cId="2703209274" sldId="274"/>
            <ac:spMk id="4" creationId="{00000000-0000-0000-0000-000000000000}"/>
          </ac:spMkLst>
        </pc:spChg>
        <pc:spChg chg="add mod">
          <ac:chgData name="Frank Tan (qutan)" userId="1cc8c1fc-bfb1-4b23-ae96-de603ddcbe90" providerId="ADAL" clId="{4AD5E795-8F90-F04B-94B0-3DD4CA04D5EE}" dt="2020-03-18T16:47:25.420" v="1298" actId="1076"/>
          <ac:spMkLst>
            <pc:docMk/>
            <pc:sldMk cId="2703209274" sldId="274"/>
            <ac:spMk id="6" creationId="{6DFBF00C-4ECF-1248-84F2-0D8BC21D4FC5}"/>
          </ac:spMkLst>
        </pc:spChg>
      </pc:sldChg>
      <pc:sldChg chg="add del">
        <pc:chgData name="Frank Tan (qutan)" userId="1cc8c1fc-bfb1-4b23-ae96-de603ddcbe90" providerId="ADAL" clId="{4AD5E795-8F90-F04B-94B0-3DD4CA04D5EE}" dt="2020-03-18T13:10:57.149" v="746"/>
        <pc:sldMkLst>
          <pc:docMk/>
          <pc:sldMk cId="527989557" sldId="275"/>
        </pc:sldMkLst>
      </pc:sldChg>
      <pc:sldChg chg="add del">
        <pc:chgData name="Frank Tan (qutan)" userId="1cc8c1fc-bfb1-4b23-ae96-de603ddcbe90" providerId="ADAL" clId="{4AD5E795-8F90-F04B-94B0-3DD4CA04D5EE}" dt="2020-03-18T13:11:00.758" v="748"/>
        <pc:sldMkLst>
          <pc:docMk/>
          <pc:sldMk cId="810434571" sldId="275"/>
        </pc:sldMkLst>
      </pc:sldChg>
      <pc:sldChg chg="modSp add modTransition">
        <pc:chgData name="Frank Tan (qutan)" userId="1cc8c1fc-bfb1-4b23-ae96-de603ddcbe90" providerId="ADAL" clId="{4AD5E795-8F90-F04B-94B0-3DD4CA04D5EE}" dt="2020-03-19T06:02:08.087" v="1534"/>
        <pc:sldMkLst>
          <pc:docMk/>
          <pc:sldMk cId="1589766982" sldId="275"/>
        </pc:sldMkLst>
        <pc:spChg chg="mod">
          <ac:chgData name="Frank Tan (qutan)" userId="1cc8c1fc-bfb1-4b23-ae96-de603ddcbe90" providerId="ADAL" clId="{4AD5E795-8F90-F04B-94B0-3DD4CA04D5EE}" dt="2020-03-18T14:19:11.118" v="862" actId="15"/>
          <ac:spMkLst>
            <pc:docMk/>
            <pc:sldMk cId="1589766982" sldId="275"/>
            <ac:spMk id="2" creationId="{2B3B99C4-1CB1-E441-83E5-08D455E592A4}"/>
          </ac:spMkLst>
        </pc:spChg>
      </pc:sldChg>
      <pc:sldChg chg="add modTransition">
        <pc:chgData name="Frank Tan (qutan)" userId="1cc8c1fc-bfb1-4b23-ae96-de603ddcbe90" providerId="ADAL" clId="{4AD5E795-8F90-F04B-94B0-3DD4CA04D5EE}" dt="2020-03-19T06:02:08.087" v="1534"/>
        <pc:sldMkLst>
          <pc:docMk/>
          <pc:sldMk cId="3257333578" sldId="283"/>
        </pc:sldMkLst>
      </pc:sldChg>
      <pc:sldChg chg="add modTransition">
        <pc:chgData name="Frank Tan (qutan)" userId="1cc8c1fc-bfb1-4b23-ae96-de603ddcbe90" providerId="ADAL" clId="{4AD5E795-8F90-F04B-94B0-3DD4CA04D5EE}" dt="2020-03-19T07:26:39.657" v="1683"/>
        <pc:sldMkLst>
          <pc:docMk/>
          <pc:sldMk cId="1505890259" sldId="284"/>
        </pc:sldMkLst>
      </pc:sldChg>
      <pc:sldChg chg="add modTransition">
        <pc:chgData name="Frank Tan (qutan)" userId="1cc8c1fc-bfb1-4b23-ae96-de603ddcbe90" providerId="ADAL" clId="{4AD5E795-8F90-F04B-94B0-3DD4CA04D5EE}" dt="2020-03-19T07:26:39.657" v="1683"/>
        <pc:sldMkLst>
          <pc:docMk/>
          <pc:sldMk cId="1309117720" sldId="285"/>
        </pc:sldMkLst>
      </pc:sldChg>
      <pc:sldChg chg="add modTransition">
        <pc:chgData name="Frank Tan (qutan)" userId="1cc8c1fc-bfb1-4b23-ae96-de603ddcbe90" providerId="ADAL" clId="{4AD5E795-8F90-F04B-94B0-3DD4CA04D5EE}" dt="2020-03-19T07:26:39.657" v="1683"/>
        <pc:sldMkLst>
          <pc:docMk/>
          <pc:sldMk cId="1596752482" sldId="286"/>
        </pc:sldMkLst>
      </pc:sldChg>
      <pc:sldChg chg="add modTransition">
        <pc:chgData name="Frank Tan (qutan)" userId="1cc8c1fc-bfb1-4b23-ae96-de603ddcbe90" providerId="ADAL" clId="{4AD5E795-8F90-F04B-94B0-3DD4CA04D5EE}" dt="2020-03-19T07:26:39.657" v="1683"/>
        <pc:sldMkLst>
          <pc:docMk/>
          <pc:sldMk cId="3731962347" sldId="287"/>
        </pc:sldMkLst>
      </pc:sldChg>
      <pc:sldChg chg="add modTransition">
        <pc:chgData name="Frank Tan (qutan)" userId="1cc8c1fc-bfb1-4b23-ae96-de603ddcbe90" providerId="ADAL" clId="{4AD5E795-8F90-F04B-94B0-3DD4CA04D5EE}" dt="2020-03-19T07:26:39.657" v="1683"/>
        <pc:sldMkLst>
          <pc:docMk/>
          <pc:sldMk cId="218007157" sldId="289"/>
        </pc:sldMkLst>
      </pc:sldChg>
      <pc:sldChg chg="add modTransition">
        <pc:chgData name="Frank Tan (qutan)" userId="1cc8c1fc-bfb1-4b23-ae96-de603ddcbe90" providerId="ADAL" clId="{4AD5E795-8F90-F04B-94B0-3DD4CA04D5EE}" dt="2020-03-19T07:26:39.657" v="1683"/>
        <pc:sldMkLst>
          <pc:docMk/>
          <pc:sldMk cId="1000457186" sldId="290"/>
        </pc:sldMkLst>
      </pc:sldChg>
      <pc:sldChg chg="add modTransition">
        <pc:chgData name="Frank Tan (qutan)" userId="1cc8c1fc-bfb1-4b23-ae96-de603ddcbe90" providerId="ADAL" clId="{4AD5E795-8F90-F04B-94B0-3DD4CA04D5EE}" dt="2020-03-19T07:26:39.657" v="1683"/>
        <pc:sldMkLst>
          <pc:docMk/>
          <pc:sldMk cId="761011037" sldId="295"/>
        </pc:sldMkLst>
      </pc:sldChg>
      <pc:sldChg chg="add modTransition">
        <pc:chgData name="Frank Tan (qutan)" userId="1cc8c1fc-bfb1-4b23-ae96-de603ddcbe90" providerId="ADAL" clId="{4AD5E795-8F90-F04B-94B0-3DD4CA04D5EE}" dt="2020-03-19T07:26:39.657" v="1683"/>
        <pc:sldMkLst>
          <pc:docMk/>
          <pc:sldMk cId="4243752141" sldId="296"/>
        </pc:sldMkLst>
      </pc:sldChg>
      <pc:sldChg chg="add modTransition">
        <pc:chgData name="Frank Tan (qutan)" userId="1cc8c1fc-bfb1-4b23-ae96-de603ddcbe90" providerId="ADAL" clId="{4AD5E795-8F90-F04B-94B0-3DD4CA04D5EE}" dt="2020-03-19T07:26:39.657" v="1683"/>
        <pc:sldMkLst>
          <pc:docMk/>
          <pc:sldMk cId="2058331894" sldId="297"/>
        </pc:sldMkLst>
      </pc:sldChg>
      <pc:sldChg chg="add modTransition">
        <pc:chgData name="Frank Tan (qutan)" userId="1cc8c1fc-bfb1-4b23-ae96-de603ddcbe90" providerId="ADAL" clId="{4AD5E795-8F90-F04B-94B0-3DD4CA04D5EE}" dt="2020-03-19T07:26:39.657" v="1683"/>
        <pc:sldMkLst>
          <pc:docMk/>
          <pc:sldMk cId="3688182427" sldId="299"/>
        </pc:sldMkLst>
      </pc:sldChg>
      <pc:sldChg chg="add modTransition">
        <pc:chgData name="Frank Tan (qutan)" userId="1cc8c1fc-bfb1-4b23-ae96-de603ddcbe90" providerId="ADAL" clId="{4AD5E795-8F90-F04B-94B0-3DD4CA04D5EE}" dt="2020-03-19T07:26:39.657" v="1683"/>
        <pc:sldMkLst>
          <pc:docMk/>
          <pc:sldMk cId="105327768" sldId="300"/>
        </pc:sldMkLst>
      </pc:sldChg>
      <pc:sldChg chg="add modTransition">
        <pc:chgData name="Frank Tan (qutan)" userId="1cc8c1fc-bfb1-4b23-ae96-de603ddcbe90" providerId="ADAL" clId="{4AD5E795-8F90-F04B-94B0-3DD4CA04D5EE}" dt="2020-03-19T07:26:39.657" v="1683"/>
        <pc:sldMkLst>
          <pc:docMk/>
          <pc:sldMk cId="905663445" sldId="302"/>
        </pc:sldMkLst>
      </pc:sldChg>
      <pc:sldChg chg="modSp add modTransition">
        <pc:chgData name="Frank Tan (qutan)" userId="1cc8c1fc-bfb1-4b23-ae96-de603ddcbe90" providerId="ADAL" clId="{4AD5E795-8F90-F04B-94B0-3DD4CA04D5EE}" dt="2020-03-19T06:02:08.087" v="1534"/>
        <pc:sldMkLst>
          <pc:docMk/>
          <pc:sldMk cId="1230716199" sldId="304"/>
        </pc:sldMkLst>
        <pc:spChg chg="mod">
          <ac:chgData name="Frank Tan (qutan)" userId="1cc8c1fc-bfb1-4b23-ae96-de603ddcbe90" providerId="ADAL" clId="{4AD5E795-8F90-F04B-94B0-3DD4CA04D5EE}" dt="2020-03-18T15:15:28.017" v="1046"/>
          <ac:spMkLst>
            <pc:docMk/>
            <pc:sldMk cId="1230716199" sldId="304"/>
            <ac:spMk id="3" creationId="{00000000-0000-0000-0000-000000000000}"/>
          </ac:spMkLst>
        </pc:spChg>
      </pc:sldChg>
      <pc:sldChg chg="add modTransition">
        <pc:chgData name="Frank Tan (qutan)" userId="1cc8c1fc-bfb1-4b23-ae96-de603ddcbe90" providerId="ADAL" clId="{4AD5E795-8F90-F04B-94B0-3DD4CA04D5EE}" dt="2020-03-19T06:02:08.087" v="1534"/>
        <pc:sldMkLst>
          <pc:docMk/>
          <pc:sldMk cId="4050104515" sldId="305"/>
        </pc:sldMkLst>
      </pc:sldChg>
      <pc:sldChg chg="addSp delSp modSp add modTransition modAnim">
        <pc:chgData name="Frank Tan (qutan)" userId="1cc8c1fc-bfb1-4b23-ae96-de603ddcbe90" providerId="ADAL" clId="{4AD5E795-8F90-F04B-94B0-3DD4CA04D5EE}" dt="2020-03-19T07:19:23.371" v="1680"/>
        <pc:sldMkLst>
          <pc:docMk/>
          <pc:sldMk cId="2812010654" sldId="306"/>
        </pc:sldMkLst>
        <pc:spChg chg="add del">
          <ac:chgData name="Frank Tan (qutan)" userId="1cc8c1fc-bfb1-4b23-ae96-de603ddcbe90" providerId="ADAL" clId="{4AD5E795-8F90-F04B-94B0-3DD4CA04D5EE}" dt="2020-03-19T07:18:07.556" v="1664"/>
          <ac:spMkLst>
            <pc:docMk/>
            <pc:sldMk cId="2812010654" sldId="306"/>
            <ac:spMk id="5" creationId="{CD81FA29-E684-314D-862D-A1208FDFF62F}"/>
          </ac:spMkLst>
        </pc:spChg>
        <pc:spChg chg="mod">
          <ac:chgData name="Frank Tan (qutan)" userId="1cc8c1fc-bfb1-4b23-ae96-de603ddcbe90" providerId="ADAL" clId="{4AD5E795-8F90-F04B-94B0-3DD4CA04D5EE}" dt="2020-03-19T07:17:59.466" v="1662" actId="1076"/>
          <ac:spMkLst>
            <pc:docMk/>
            <pc:sldMk cId="2812010654" sldId="306"/>
            <ac:spMk id="6" creationId="{00000000-0000-0000-0000-000000000000}"/>
          </ac:spMkLst>
        </pc:spChg>
        <pc:spChg chg="add del mod">
          <ac:chgData name="Frank Tan (qutan)" userId="1cc8c1fc-bfb1-4b23-ae96-de603ddcbe90" providerId="ADAL" clId="{4AD5E795-8F90-F04B-94B0-3DD4CA04D5EE}" dt="2020-03-19T07:18:25.618" v="1671" actId="478"/>
          <ac:spMkLst>
            <pc:docMk/>
            <pc:sldMk cId="2812010654" sldId="306"/>
            <ac:spMk id="7" creationId="{AB2B0FA3-4692-6D49-BFC6-A42D91EC1EC4}"/>
          </ac:spMkLst>
        </pc:spChg>
        <pc:spChg chg="add mod">
          <ac:chgData name="Frank Tan (qutan)" userId="1cc8c1fc-bfb1-4b23-ae96-de603ddcbe90" providerId="ADAL" clId="{4AD5E795-8F90-F04B-94B0-3DD4CA04D5EE}" dt="2020-03-19T07:19:14.311" v="1679" actId="14100"/>
          <ac:spMkLst>
            <pc:docMk/>
            <pc:sldMk cId="2812010654" sldId="306"/>
            <ac:spMk id="8" creationId="{D54A4D26-575C-0549-BC63-01E259F937D3}"/>
          </ac:spMkLst>
        </pc:spChg>
        <pc:picChg chg="add del">
          <ac:chgData name="Frank Tan (qutan)" userId="1cc8c1fc-bfb1-4b23-ae96-de603ddcbe90" providerId="ADAL" clId="{4AD5E795-8F90-F04B-94B0-3DD4CA04D5EE}" dt="2020-03-19T07:18:08.970" v="1666"/>
          <ac:picMkLst>
            <pc:docMk/>
            <pc:sldMk cId="2812010654" sldId="306"/>
            <ac:picMk id="3" creationId="{3D9F130C-9392-3340-B2A5-64741BD59FC9}"/>
          </ac:picMkLst>
        </pc:picChg>
      </pc:sldChg>
      <pc:sldChg chg="add modTransition">
        <pc:chgData name="Frank Tan (qutan)" userId="1cc8c1fc-bfb1-4b23-ae96-de603ddcbe90" providerId="ADAL" clId="{4AD5E795-8F90-F04B-94B0-3DD4CA04D5EE}" dt="2020-03-19T06:02:08.087" v="1534"/>
        <pc:sldMkLst>
          <pc:docMk/>
          <pc:sldMk cId="782504548" sldId="310"/>
        </pc:sldMkLst>
      </pc:sldChg>
      <pc:sldChg chg="add modTransition">
        <pc:chgData name="Frank Tan (qutan)" userId="1cc8c1fc-bfb1-4b23-ae96-de603ddcbe90" providerId="ADAL" clId="{4AD5E795-8F90-F04B-94B0-3DD4CA04D5EE}" dt="2020-03-19T07:26:39.657" v="1683"/>
        <pc:sldMkLst>
          <pc:docMk/>
          <pc:sldMk cId="2196624081" sldId="317"/>
        </pc:sldMkLst>
      </pc:sldChg>
      <pc:sldChg chg="add modTransition">
        <pc:chgData name="Frank Tan (qutan)" userId="1cc8c1fc-bfb1-4b23-ae96-de603ddcbe90" providerId="ADAL" clId="{4AD5E795-8F90-F04B-94B0-3DD4CA04D5EE}" dt="2020-03-19T07:26:39.657" v="1683"/>
        <pc:sldMkLst>
          <pc:docMk/>
          <pc:sldMk cId="1956338794" sldId="319"/>
        </pc:sldMkLst>
      </pc:sldChg>
      <pc:sldChg chg="add modTransition">
        <pc:chgData name="Frank Tan (qutan)" userId="1cc8c1fc-bfb1-4b23-ae96-de603ddcbe90" providerId="ADAL" clId="{4AD5E795-8F90-F04B-94B0-3DD4CA04D5EE}" dt="2020-03-19T07:26:39.657" v="1683"/>
        <pc:sldMkLst>
          <pc:docMk/>
          <pc:sldMk cId="308613119" sldId="320"/>
        </pc:sldMkLst>
      </pc:sldChg>
      <pc:sldChg chg="add modTransition">
        <pc:chgData name="Frank Tan (qutan)" userId="1cc8c1fc-bfb1-4b23-ae96-de603ddcbe90" providerId="ADAL" clId="{4AD5E795-8F90-F04B-94B0-3DD4CA04D5EE}" dt="2020-03-19T07:26:39.657" v="1683"/>
        <pc:sldMkLst>
          <pc:docMk/>
          <pc:sldMk cId="3133168735" sldId="322"/>
        </pc:sldMkLst>
      </pc:sldChg>
      <pc:sldChg chg="add modTransition">
        <pc:chgData name="Frank Tan (qutan)" userId="1cc8c1fc-bfb1-4b23-ae96-de603ddcbe90" providerId="ADAL" clId="{4AD5E795-8F90-F04B-94B0-3DD4CA04D5EE}" dt="2020-03-19T06:02:08.087" v="1534"/>
        <pc:sldMkLst>
          <pc:docMk/>
          <pc:sldMk cId="3790179044" sldId="328"/>
        </pc:sldMkLst>
      </pc:sldChg>
      <pc:sldChg chg="add modTransition">
        <pc:chgData name="Frank Tan (qutan)" userId="1cc8c1fc-bfb1-4b23-ae96-de603ddcbe90" providerId="ADAL" clId="{4AD5E795-8F90-F04B-94B0-3DD4CA04D5EE}" dt="2020-03-19T06:02:08.087" v="1534"/>
        <pc:sldMkLst>
          <pc:docMk/>
          <pc:sldMk cId="2043890007" sldId="329"/>
        </pc:sldMkLst>
      </pc:sldChg>
      <pc:sldChg chg="add modTransition">
        <pc:chgData name="Frank Tan (qutan)" userId="1cc8c1fc-bfb1-4b23-ae96-de603ddcbe90" providerId="ADAL" clId="{4AD5E795-8F90-F04B-94B0-3DD4CA04D5EE}" dt="2020-03-19T06:02:08.087" v="1534"/>
        <pc:sldMkLst>
          <pc:docMk/>
          <pc:sldMk cId="2991801366" sldId="332"/>
        </pc:sldMkLst>
      </pc:sldChg>
      <pc:sldChg chg="add modTransition">
        <pc:chgData name="Frank Tan (qutan)" userId="1cc8c1fc-bfb1-4b23-ae96-de603ddcbe90" providerId="ADAL" clId="{4AD5E795-8F90-F04B-94B0-3DD4CA04D5EE}" dt="2020-03-19T07:26:39.657" v="1683"/>
        <pc:sldMkLst>
          <pc:docMk/>
          <pc:sldMk cId="1844222286" sldId="333"/>
        </pc:sldMkLst>
      </pc:sldChg>
      <pc:sldChg chg="add modTransition">
        <pc:chgData name="Frank Tan (qutan)" userId="1cc8c1fc-bfb1-4b23-ae96-de603ddcbe90" providerId="ADAL" clId="{4AD5E795-8F90-F04B-94B0-3DD4CA04D5EE}" dt="2020-03-19T07:26:39.657" v="1683"/>
        <pc:sldMkLst>
          <pc:docMk/>
          <pc:sldMk cId="70033577" sldId="334"/>
        </pc:sldMkLst>
      </pc:sldChg>
      <pc:sldChg chg="add modTransition">
        <pc:chgData name="Frank Tan (qutan)" userId="1cc8c1fc-bfb1-4b23-ae96-de603ddcbe90" providerId="ADAL" clId="{4AD5E795-8F90-F04B-94B0-3DD4CA04D5EE}" dt="2020-03-19T06:02:08.087" v="1534"/>
        <pc:sldMkLst>
          <pc:docMk/>
          <pc:sldMk cId="1297275759" sldId="337"/>
        </pc:sldMkLst>
      </pc:sldChg>
      <pc:sldChg chg="del">
        <pc:chgData name="Frank Tan (qutan)" userId="1cc8c1fc-bfb1-4b23-ae96-de603ddcbe90" providerId="ADAL" clId="{4AD5E795-8F90-F04B-94B0-3DD4CA04D5EE}" dt="2020-03-18T02:06:57.263" v="140" actId="2696"/>
        <pc:sldMkLst>
          <pc:docMk/>
          <pc:sldMk cId="1418419734" sldId="359"/>
        </pc:sldMkLst>
      </pc:sldChg>
      <pc:sldChg chg="del">
        <pc:chgData name="Frank Tan (qutan)" userId="1cc8c1fc-bfb1-4b23-ae96-de603ddcbe90" providerId="ADAL" clId="{4AD5E795-8F90-F04B-94B0-3DD4CA04D5EE}" dt="2020-03-18T02:06:57.290" v="141" actId="2696"/>
        <pc:sldMkLst>
          <pc:docMk/>
          <pc:sldMk cId="628391115" sldId="371"/>
        </pc:sldMkLst>
      </pc:sldChg>
      <pc:sldChg chg="del">
        <pc:chgData name="Frank Tan (qutan)" userId="1cc8c1fc-bfb1-4b23-ae96-de603ddcbe90" providerId="ADAL" clId="{4AD5E795-8F90-F04B-94B0-3DD4CA04D5EE}" dt="2020-03-18T02:06:57.362" v="144" actId="2696"/>
        <pc:sldMkLst>
          <pc:docMk/>
          <pc:sldMk cId="1876775129" sldId="373"/>
        </pc:sldMkLst>
      </pc:sldChg>
      <pc:sldChg chg="addSp delSp modSp add del modTransition delAnim">
        <pc:chgData name="Frank Tan (qutan)" userId="1cc8c1fc-bfb1-4b23-ae96-de603ddcbe90" providerId="ADAL" clId="{4AD5E795-8F90-F04B-94B0-3DD4CA04D5EE}" dt="2020-03-18T12:37:14.298" v="422" actId="2696"/>
        <pc:sldMkLst>
          <pc:docMk/>
          <pc:sldMk cId="2968303319" sldId="401"/>
        </pc:sldMkLst>
        <pc:spChg chg="add del mod">
          <ac:chgData name="Frank Tan (qutan)" userId="1cc8c1fc-bfb1-4b23-ae96-de603ddcbe90" providerId="ADAL" clId="{4AD5E795-8F90-F04B-94B0-3DD4CA04D5EE}" dt="2020-03-18T08:39:23.179" v="367"/>
          <ac:spMkLst>
            <pc:docMk/>
            <pc:sldMk cId="2968303319" sldId="401"/>
            <ac:spMk id="2" creationId="{B48A06EA-CE9C-7A48-A9EB-EA2C29A08EBA}"/>
          </ac:spMkLst>
        </pc:spChg>
        <pc:spChg chg="mod">
          <ac:chgData name="Frank Tan (qutan)" userId="1cc8c1fc-bfb1-4b23-ae96-de603ddcbe90" providerId="ADAL" clId="{4AD5E795-8F90-F04B-94B0-3DD4CA04D5EE}" dt="2020-03-18T08:38:20.675" v="338"/>
          <ac:spMkLst>
            <pc:docMk/>
            <pc:sldMk cId="2968303319" sldId="401"/>
            <ac:spMk id="107522" creationId="{00000000-0000-0000-0000-000000000000}"/>
          </ac:spMkLst>
        </pc:spChg>
        <pc:spChg chg="mod">
          <ac:chgData name="Frank Tan (qutan)" userId="1cc8c1fc-bfb1-4b23-ae96-de603ddcbe90" providerId="ADAL" clId="{4AD5E795-8F90-F04B-94B0-3DD4CA04D5EE}" dt="2020-03-18T08:38:55.201" v="357" actId="20577"/>
          <ac:spMkLst>
            <pc:docMk/>
            <pc:sldMk cId="2968303319" sldId="401"/>
            <ac:spMk id="555012" creationId="{00000000-0000-0000-0000-000000000000}"/>
          </ac:spMkLst>
        </pc:spChg>
        <pc:spChg chg="mod">
          <ac:chgData name="Frank Tan (qutan)" userId="1cc8c1fc-bfb1-4b23-ae96-de603ddcbe90" providerId="ADAL" clId="{4AD5E795-8F90-F04B-94B0-3DD4CA04D5EE}" dt="2020-03-18T08:38:58.755" v="361" actId="20577"/>
          <ac:spMkLst>
            <pc:docMk/>
            <pc:sldMk cId="2968303319" sldId="401"/>
            <ac:spMk id="555013" creationId="{00000000-0000-0000-0000-000000000000}"/>
          </ac:spMkLst>
        </pc:spChg>
        <pc:spChg chg="mod">
          <ac:chgData name="Frank Tan (qutan)" userId="1cc8c1fc-bfb1-4b23-ae96-de603ddcbe90" providerId="ADAL" clId="{4AD5E795-8F90-F04B-94B0-3DD4CA04D5EE}" dt="2020-03-18T08:38:52.761" v="351" actId="20577"/>
          <ac:spMkLst>
            <pc:docMk/>
            <pc:sldMk cId="2968303319" sldId="401"/>
            <ac:spMk id="555014" creationId="{00000000-0000-0000-0000-000000000000}"/>
          </ac:spMkLst>
        </pc:spChg>
        <pc:spChg chg="del mod">
          <ac:chgData name="Frank Tan (qutan)" userId="1cc8c1fc-bfb1-4b23-ae96-de603ddcbe90" providerId="ADAL" clId="{4AD5E795-8F90-F04B-94B0-3DD4CA04D5EE}" dt="2020-03-18T08:39:21.474" v="365" actId="478"/>
          <ac:spMkLst>
            <pc:docMk/>
            <pc:sldMk cId="2968303319" sldId="401"/>
            <ac:spMk id="555018" creationId="{00000000-0000-0000-0000-000000000000}"/>
          </ac:spMkLst>
        </pc:spChg>
        <pc:graphicFrameChg chg="add del mod">
          <ac:chgData name="Frank Tan (qutan)" userId="1cc8c1fc-bfb1-4b23-ae96-de603ddcbe90" providerId="ADAL" clId="{4AD5E795-8F90-F04B-94B0-3DD4CA04D5EE}" dt="2020-03-18T08:39:35.593" v="371" actId="478"/>
          <ac:graphicFrameMkLst>
            <pc:docMk/>
            <pc:sldMk cId="2968303319" sldId="401"/>
            <ac:graphicFrameMk id="3" creationId="{A1C3A1CA-8D79-024F-A571-8691B8FC51BA}"/>
          </ac:graphicFrameMkLst>
        </pc:graphicFrameChg>
        <pc:graphicFrameChg chg="add del mod modGraphic">
          <ac:chgData name="Frank Tan (qutan)" userId="1cc8c1fc-bfb1-4b23-ae96-de603ddcbe90" providerId="ADAL" clId="{4AD5E795-8F90-F04B-94B0-3DD4CA04D5EE}" dt="2020-03-18T08:55:06.078" v="396" actId="478"/>
          <ac:graphicFrameMkLst>
            <pc:docMk/>
            <pc:sldMk cId="2968303319" sldId="401"/>
            <ac:graphicFrameMk id="11" creationId="{38289683-7D60-634D-A173-D8C10E8341D2}"/>
          </ac:graphicFrameMkLst>
        </pc:graphicFrameChg>
      </pc:sldChg>
      <pc:sldChg chg="addSp delSp modSp modTransition">
        <pc:chgData name="Frank Tan (qutan)" userId="1cc8c1fc-bfb1-4b23-ae96-de603ddcbe90" providerId="ADAL" clId="{4AD5E795-8F90-F04B-94B0-3DD4CA04D5EE}" dt="2020-03-19T06:02:08.087" v="1534"/>
        <pc:sldMkLst>
          <pc:docMk/>
          <pc:sldMk cId="3225929323" sldId="1979422027"/>
        </pc:sldMkLst>
        <pc:spChg chg="add del mod">
          <ac:chgData name="Frank Tan (qutan)" userId="1cc8c1fc-bfb1-4b23-ae96-de603ddcbe90" providerId="ADAL" clId="{4AD5E795-8F90-F04B-94B0-3DD4CA04D5EE}" dt="2020-03-18T02:08:03.066" v="163"/>
          <ac:spMkLst>
            <pc:docMk/>
            <pc:sldMk cId="3225929323" sldId="1979422027"/>
            <ac:spMk id="2" creationId="{0193D715-4DDE-E44E-8EB8-711E2E6F2781}"/>
          </ac:spMkLst>
        </pc:spChg>
        <pc:spChg chg="add del">
          <ac:chgData name="Frank Tan (qutan)" userId="1cc8c1fc-bfb1-4b23-ae96-de603ddcbe90" providerId="ADAL" clId="{4AD5E795-8F90-F04B-94B0-3DD4CA04D5EE}" dt="2020-03-18T12:37:19.766" v="424"/>
          <ac:spMkLst>
            <pc:docMk/>
            <pc:sldMk cId="3225929323" sldId="1979422027"/>
            <ac:spMk id="2" creationId="{DC3D3B60-FB88-5840-A23C-5FDBA1BA562B}"/>
          </ac:spMkLst>
        </pc:spChg>
        <pc:spChg chg="mod">
          <ac:chgData name="Frank Tan (qutan)" userId="1cc8c1fc-bfb1-4b23-ae96-de603ddcbe90" providerId="ADAL" clId="{4AD5E795-8F90-F04B-94B0-3DD4CA04D5EE}" dt="2020-03-19T03:04:04.418" v="1499" actId="20577"/>
          <ac:spMkLst>
            <pc:docMk/>
            <pc:sldMk cId="3225929323" sldId="1979422027"/>
            <ac:spMk id="4" creationId="{D891410B-5DD0-BE4F-B12F-737A13614620}"/>
          </ac:spMkLst>
        </pc:spChg>
      </pc:sldChg>
      <pc:sldChg chg="modTransition">
        <pc:chgData name="Frank Tan (qutan)" userId="1cc8c1fc-bfb1-4b23-ae96-de603ddcbe90" providerId="ADAL" clId="{4AD5E795-8F90-F04B-94B0-3DD4CA04D5EE}" dt="2020-03-19T06:02:08.087" v="1534"/>
        <pc:sldMkLst>
          <pc:docMk/>
          <pc:sldMk cId="3408564166" sldId="1979422029"/>
        </pc:sldMkLst>
      </pc:sldChg>
      <pc:sldChg chg="del">
        <pc:chgData name="Frank Tan (qutan)" userId="1cc8c1fc-bfb1-4b23-ae96-de603ddcbe90" providerId="ADAL" clId="{4AD5E795-8F90-F04B-94B0-3DD4CA04D5EE}" dt="2020-03-18T02:06:57.343" v="143" actId="2696"/>
        <pc:sldMkLst>
          <pc:docMk/>
          <pc:sldMk cId="1089277056" sldId="1979422030"/>
        </pc:sldMkLst>
      </pc:sldChg>
      <pc:sldChg chg="addSp delSp modSp modTransition">
        <pc:chgData name="Frank Tan (qutan)" userId="1cc8c1fc-bfb1-4b23-ae96-de603ddcbe90" providerId="ADAL" clId="{4AD5E795-8F90-F04B-94B0-3DD4CA04D5EE}" dt="2020-03-19T06:02:08.087" v="1534"/>
        <pc:sldMkLst>
          <pc:docMk/>
          <pc:sldMk cId="1555614157" sldId="1979422034"/>
        </pc:sldMkLst>
        <pc:spChg chg="mod">
          <ac:chgData name="Frank Tan (qutan)" userId="1cc8c1fc-bfb1-4b23-ae96-de603ddcbe90" providerId="ADAL" clId="{4AD5E795-8F90-F04B-94B0-3DD4CA04D5EE}" dt="2020-03-19T02:33:35.449" v="1438" actId="14100"/>
          <ac:spMkLst>
            <pc:docMk/>
            <pc:sldMk cId="1555614157" sldId="1979422034"/>
            <ac:spMk id="6" creationId="{6D1CB1D4-DD93-9A4C-BC5C-065923FD71B9}"/>
          </ac:spMkLst>
        </pc:spChg>
        <pc:picChg chg="del">
          <ac:chgData name="Frank Tan (qutan)" userId="1cc8c1fc-bfb1-4b23-ae96-de603ddcbe90" providerId="ADAL" clId="{4AD5E795-8F90-F04B-94B0-3DD4CA04D5EE}" dt="2020-03-19T01:44:15.931" v="1300" actId="478"/>
          <ac:picMkLst>
            <pc:docMk/>
            <pc:sldMk cId="1555614157" sldId="1979422034"/>
            <ac:picMk id="2" creationId="{1F159140-71DD-E744-9304-9151AAE461BC}"/>
          </ac:picMkLst>
        </pc:picChg>
        <pc:picChg chg="add mod">
          <ac:chgData name="Frank Tan (qutan)" userId="1cc8c1fc-bfb1-4b23-ae96-de603ddcbe90" providerId="ADAL" clId="{4AD5E795-8F90-F04B-94B0-3DD4CA04D5EE}" dt="2020-03-19T02:33:45.508" v="1441" actId="1076"/>
          <ac:picMkLst>
            <pc:docMk/>
            <pc:sldMk cId="1555614157" sldId="1979422034"/>
            <ac:picMk id="3" creationId="{B02CA38E-3F75-4941-B4A3-DFD092BA74FF}"/>
          </ac:picMkLst>
        </pc:picChg>
      </pc:sldChg>
      <pc:sldChg chg="modTransition">
        <pc:chgData name="Frank Tan (qutan)" userId="1cc8c1fc-bfb1-4b23-ae96-de603ddcbe90" providerId="ADAL" clId="{4AD5E795-8F90-F04B-94B0-3DD4CA04D5EE}" dt="2020-03-19T06:02:08.087" v="1534"/>
        <pc:sldMkLst>
          <pc:docMk/>
          <pc:sldMk cId="798468249" sldId="1979422036"/>
        </pc:sldMkLst>
      </pc:sldChg>
      <pc:sldChg chg="del">
        <pc:chgData name="Frank Tan (qutan)" userId="1cc8c1fc-bfb1-4b23-ae96-de603ddcbe90" providerId="ADAL" clId="{4AD5E795-8F90-F04B-94B0-3DD4CA04D5EE}" dt="2020-03-18T02:06:57.321" v="142" actId="2696"/>
        <pc:sldMkLst>
          <pc:docMk/>
          <pc:sldMk cId="4205707967" sldId="1979422037"/>
        </pc:sldMkLst>
      </pc:sldChg>
      <pc:sldChg chg="del">
        <pc:chgData name="Frank Tan (qutan)" userId="1cc8c1fc-bfb1-4b23-ae96-de603ddcbe90" providerId="ADAL" clId="{4AD5E795-8F90-F04B-94B0-3DD4CA04D5EE}" dt="2020-03-18T02:06:57.380" v="145" actId="2696"/>
        <pc:sldMkLst>
          <pc:docMk/>
          <pc:sldMk cId="2941230178" sldId="1979422038"/>
        </pc:sldMkLst>
      </pc:sldChg>
      <pc:sldChg chg="del">
        <pc:chgData name="Frank Tan (qutan)" userId="1cc8c1fc-bfb1-4b23-ae96-de603ddcbe90" providerId="ADAL" clId="{4AD5E795-8F90-F04B-94B0-3DD4CA04D5EE}" dt="2020-03-18T02:06:57.444" v="148" actId="2696"/>
        <pc:sldMkLst>
          <pc:docMk/>
          <pc:sldMk cId="3892474346" sldId="1979422039"/>
        </pc:sldMkLst>
      </pc:sldChg>
      <pc:sldChg chg="del">
        <pc:chgData name="Frank Tan (qutan)" userId="1cc8c1fc-bfb1-4b23-ae96-de603ddcbe90" providerId="ADAL" clId="{4AD5E795-8F90-F04B-94B0-3DD4CA04D5EE}" dt="2020-03-18T02:06:57.426" v="147" actId="2696"/>
        <pc:sldMkLst>
          <pc:docMk/>
          <pc:sldMk cId="4160431623" sldId="1979422040"/>
        </pc:sldMkLst>
      </pc:sldChg>
      <pc:sldChg chg="del">
        <pc:chgData name="Frank Tan (qutan)" userId="1cc8c1fc-bfb1-4b23-ae96-de603ddcbe90" providerId="ADAL" clId="{4AD5E795-8F90-F04B-94B0-3DD4CA04D5EE}" dt="2020-03-18T02:06:57.455" v="149" actId="2696"/>
        <pc:sldMkLst>
          <pc:docMk/>
          <pc:sldMk cId="2742378154" sldId="1979422041"/>
        </pc:sldMkLst>
      </pc:sldChg>
      <pc:sldChg chg="del">
        <pc:chgData name="Frank Tan (qutan)" userId="1cc8c1fc-bfb1-4b23-ae96-de603ddcbe90" providerId="ADAL" clId="{4AD5E795-8F90-F04B-94B0-3DD4CA04D5EE}" dt="2020-03-18T02:06:57.402" v="146" actId="2696"/>
        <pc:sldMkLst>
          <pc:docMk/>
          <pc:sldMk cId="1145715636" sldId="1979422043"/>
        </pc:sldMkLst>
      </pc:sldChg>
      <pc:sldChg chg="del">
        <pc:chgData name="Frank Tan (qutan)" userId="1cc8c1fc-bfb1-4b23-ae96-de603ddcbe90" providerId="ADAL" clId="{4AD5E795-8F90-F04B-94B0-3DD4CA04D5EE}" dt="2020-03-18T02:06:58.054" v="151" actId="2696"/>
        <pc:sldMkLst>
          <pc:docMk/>
          <pc:sldMk cId="956775554" sldId="1979422044"/>
        </pc:sldMkLst>
      </pc:sldChg>
      <pc:sldChg chg="del">
        <pc:chgData name="Frank Tan (qutan)" userId="1cc8c1fc-bfb1-4b23-ae96-de603ddcbe90" providerId="ADAL" clId="{4AD5E795-8F90-F04B-94B0-3DD4CA04D5EE}" dt="2020-03-18T02:06:58.078" v="152" actId="2696"/>
        <pc:sldMkLst>
          <pc:docMk/>
          <pc:sldMk cId="147948150" sldId="1979422045"/>
        </pc:sldMkLst>
      </pc:sldChg>
      <pc:sldChg chg="del">
        <pc:chgData name="Frank Tan (qutan)" userId="1cc8c1fc-bfb1-4b23-ae96-de603ddcbe90" providerId="ADAL" clId="{4AD5E795-8F90-F04B-94B0-3DD4CA04D5EE}" dt="2020-03-18T02:06:58.111" v="153" actId="2696"/>
        <pc:sldMkLst>
          <pc:docMk/>
          <pc:sldMk cId="3172027343" sldId="1979422046"/>
        </pc:sldMkLst>
      </pc:sldChg>
      <pc:sldChg chg="del">
        <pc:chgData name="Frank Tan (qutan)" userId="1cc8c1fc-bfb1-4b23-ae96-de603ddcbe90" providerId="ADAL" clId="{4AD5E795-8F90-F04B-94B0-3DD4CA04D5EE}" dt="2020-03-18T02:06:58.182" v="155" actId="2696"/>
        <pc:sldMkLst>
          <pc:docMk/>
          <pc:sldMk cId="1824193528" sldId="1979422047"/>
        </pc:sldMkLst>
      </pc:sldChg>
      <pc:sldChg chg="addSp delSp modSp modTransition">
        <pc:chgData name="Frank Tan (qutan)" userId="1cc8c1fc-bfb1-4b23-ae96-de603ddcbe90" providerId="ADAL" clId="{4AD5E795-8F90-F04B-94B0-3DD4CA04D5EE}" dt="2020-03-19T07:46:21.626" v="1692" actId="1076"/>
        <pc:sldMkLst>
          <pc:docMk/>
          <pc:sldMk cId="127713431" sldId="1979422048"/>
        </pc:sldMkLst>
        <pc:spChg chg="add mod">
          <ac:chgData name="Frank Tan (qutan)" userId="1cc8c1fc-bfb1-4b23-ae96-de603ddcbe90" providerId="ADAL" clId="{4AD5E795-8F90-F04B-94B0-3DD4CA04D5EE}" dt="2020-03-19T07:46:21.626" v="1692" actId="1076"/>
          <ac:spMkLst>
            <pc:docMk/>
            <pc:sldMk cId="127713431" sldId="1979422048"/>
            <ac:spMk id="2" creationId="{553B41B5-58EB-5E45-8CFB-50F630FD9C24}"/>
          </ac:spMkLst>
        </pc:spChg>
        <pc:spChg chg="add mod">
          <ac:chgData name="Frank Tan (qutan)" userId="1cc8c1fc-bfb1-4b23-ae96-de603ddcbe90" providerId="ADAL" clId="{4AD5E795-8F90-F04B-94B0-3DD4CA04D5EE}" dt="2020-03-19T02:59:55.650" v="1483" actId="12"/>
          <ac:spMkLst>
            <pc:docMk/>
            <pc:sldMk cId="127713431" sldId="1979422048"/>
            <ac:spMk id="4" creationId="{EE8144A4-A332-1545-9A31-C19E4255E25A}"/>
          </ac:spMkLst>
        </pc:spChg>
        <pc:spChg chg="mod">
          <ac:chgData name="Frank Tan (qutan)" userId="1cc8c1fc-bfb1-4b23-ae96-de603ddcbe90" providerId="ADAL" clId="{4AD5E795-8F90-F04B-94B0-3DD4CA04D5EE}" dt="2020-03-18T02:09:40.826" v="225" actId="20577"/>
          <ac:spMkLst>
            <pc:docMk/>
            <pc:sldMk cId="127713431" sldId="1979422048"/>
            <ac:spMk id="6" creationId="{5B374583-D853-354E-86CA-A557720FC639}"/>
          </ac:spMkLst>
        </pc:spChg>
        <pc:spChg chg="mod">
          <ac:chgData name="Frank Tan (qutan)" userId="1cc8c1fc-bfb1-4b23-ae96-de603ddcbe90" providerId="ADAL" clId="{4AD5E795-8F90-F04B-94B0-3DD4CA04D5EE}" dt="2020-03-19T02:59:07.099" v="1464"/>
          <ac:spMkLst>
            <pc:docMk/>
            <pc:sldMk cId="127713431" sldId="1979422048"/>
            <ac:spMk id="7" creationId="{6256310C-37B0-D54A-ADDA-FD05DE60966D}"/>
          </ac:spMkLst>
        </pc:spChg>
        <pc:picChg chg="del">
          <ac:chgData name="Frank Tan (qutan)" userId="1cc8c1fc-bfb1-4b23-ae96-de603ddcbe90" providerId="ADAL" clId="{4AD5E795-8F90-F04B-94B0-3DD4CA04D5EE}" dt="2020-03-18T02:05:20.902" v="125" actId="478"/>
          <ac:picMkLst>
            <pc:docMk/>
            <pc:sldMk cId="127713431" sldId="1979422048"/>
            <ac:picMk id="3" creationId="{4F0CE947-0F59-2549-9951-0E4EF055DC95}"/>
          </ac:picMkLst>
        </pc:picChg>
      </pc:sldChg>
      <pc:sldChg chg="modTransition">
        <pc:chgData name="Frank Tan (qutan)" userId="1cc8c1fc-bfb1-4b23-ae96-de603ddcbe90" providerId="ADAL" clId="{4AD5E795-8F90-F04B-94B0-3DD4CA04D5EE}" dt="2020-03-19T06:02:08.087" v="1534"/>
        <pc:sldMkLst>
          <pc:docMk/>
          <pc:sldMk cId="388186213" sldId="1979422049"/>
        </pc:sldMkLst>
      </pc:sldChg>
      <pc:sldChg chg="addSp delSp modSp add del">
        <pc:chgData name="Frank Tan (qutan)" userId="1cc8c1fc-bfb1-4b23-ae96-de603ddcbe90" providerId="ADAL" clId="{4AD5E795-8F90-F04B-94B0-3DD4CA04D5EE}" dt="2020-03-18T12:37:14.249" v="419" actId="2696"/>
        <pc:sldMkLst>
          <pc:docMk/>
          <pc:sldMk cId="1971715671" sldId="1979422050"/>
        </pc:sldMkLst>
        <pc:spChg chg="add del mod">
          <ac:chgData name="Frank Tan (qutan)" userId="1cc8c1fc-bfb1-4b23-ae96-de603ddcbe90" providerId="ADAL" clId="{4AD5E795-8F90-F04B-94B0-3DD4CA04D5EE}" dt="2020-03-18T08:26:34.891" v="289" actId="1076"/>
          <ac:spMkLst>
            <pc:docMk/>
            <pc:sldMk cId="1971715671" sldId="1979422050"/>
            <ac:spMk id="2" creationId="{E227BB9A-4563-5D48-BC9A-A31A31F1EA6B}"/>
          </ac:spMkLst>
        </pc:spChg>
        <pc:spChg chg="mod">
          <ac:chgData name="Frank Tan (qutan)" userId="1cc8c1fc-bfb1-4b23-ae96-de603ddcbe90" providerId="ADAL" clId="{4AD5E795-8F90-F04B-94B0-3DD4CA04D5EE}" dt="2020-03-18T08:24:15.299" v="227" actId="20577"/>
          <ac:spMkLst>
            <pc:docMk/>
            <pc:sldMk cId="1971715671" sldId="1979422050"/>
            <ac:spMk id="3" creationId="{8413973C-5754-A540-8E6E-60EDCEA95731}"/>
          </ac:spMkLst>
        </pc:spChg>
        <pc:spChg chg="add del mod">
          <ac:chgData name="Frank Tan (qutan)" userId="1cc8c1fc-bfb1-4b23-ae96-de603ddcbe90" providerId="ADAL" clId="{4AD5E795-8F90-F04B-94B0-3DD4CA04D5EE}" dt="2020-03-18T08:24:44.386" v="232"/>
          <ac:spMkLst>
            <pc:docMk/>
            <pc:sldMk cId="1971715671" sldId="1979422050"/>
            <ac:spMk id="4" creationId="{E39CD616-4411-AC43-BA8C-19E96DF33EFF}"/>
          </ac:spMkLst>
        </pc:spChg>
        <pc:graphicFrameChg chg="add mod modGraphic">
          <ac:chgData name="Frank Tan (qutan)" userId="1cc8c1fc-bfb1-4b23-ae96-de603ddcbe90" providerId="ADAL" clId="{4AD5E795-8F90-F04B-94B0-3DD4CA04D5EE}" dt="2020-03-18T08:25:50.862" v="252" actId="1076"/>
          <ac:graphicFrameMkLst>
            <pc:docMk/>
            <pc:sldMk cId="1971715671" sldId="1979422050"/>
            <ac:graphicFrameMk id="5" creationId="{B116B4BB-ECF1-5A42-B19A-FA18B2987E3E}"/>
          </ac:graphicFrameMkLst>
        </pc:graphicFrameChg>
      </pc:sldChg>
      <pc:sldChg chg="addSp delSp modSp add modTransition">
        <pc:chgData name="Frank Tan (qutan)" userId="1cc8c1fc-bfb1-4b23-ae96-de603ddcbe90" providerId="ADAL" clId="{4AD5E795-8F90-F04B-94B0-3DD4CA04D5EE}" dt="2020-03-19T06:14:55.828" v="1543" actId="478"/>
        <pc:sldMkLst>
          <pc:docMk/>
          <pc:sldMk cId="2676854002" sldId="1979422050"/>
        </pc:sldMkLst>
        <pc:spChg chg="del">
          <ac:chgData name="Frank Tan (qutan)" userId="1cc8c1fc-bfb1-4b23-ae96-de603ddcbe90" providerId="ADAL" clId="{4AD5E795-8F90-F04B-94B0-3DD4CA04D5EE}" dt="2020-03-18T12:39:44.454" v="451"/>
          <ac:spMkLst>
            <pc:docMk/>
            <pc:sldMk cId="2676854002" sldId="1979422050"/>
            <ac:spMk id="2" creationId="{8770FCDE-4E73-1D4F-B4F7-C6C392AA0375}"/>
          </ac:spMkLst>
        </pc:spChg>
        <pc:spChg chg="del">
          <ac:chgData name="Frank Tan (qutan)" userId="1cc8c1fc-bfb1-4b23-ae96-de603ddcbe90" providerId="ADAL" clId="{4AD5E795-8F90-F04B-94B0-3DD4CA04D5EE}" dt="2020-03-18T12:39:44.454" v="451"/>
          <ac:spMkLst>
            <pc:docMk/>
            <pc:sldMk cId="2676854002" sldId="1979422050"/>
            <ac:spMk id="3" creationId="{D7E4FE16-EA04-324F-A5A5-12B994DBF5B9}"/>
          </ac:spMkLst>
        </pc:spChg>
        <pc:spChg chg="del">
          <ac:chgData name="Frank Tan (qutan)" userId="1cc8c1fc-bfb1-4b23-ae96-de603ddcbe90" providerId="ADAL" clId="{4AD5E795-8F90-F04B-94B0-3DD4CA04D5EE}" dt="2020-03-18T12:39:44.454" v="451"/>
          <ac:spMkLst>
            <pc:docMk/>
            <pc:sldMk cId="2676854002" sldId="1979422050"/>
            <ac:spMk id="4" creationId="{88A07399-B5FE-7541-BAC7-EA5790C5C25D}"/>
          </ac:spMkLst>
        </pc:spChg>
        <pc:spChg chg="add mod">
          <ac:chgData name="Frank Tan (qutan)" userId="1cc8c1fc-bfb1-4b23-ae96-de603ddcbe90" providerId="ADAL" clId="{4AD5E795-8F90-F04B-94B0-3DD4CA04D5EE}" dt="2020-03-19T06:14:34.932" v="1539"/>
          <ac:spMkLst>
            <pc:docMk/>
            <pc:sldMk cId="2676854002" sldId="1979422050"/>
            <ac:spMk id="5" creationId="{128FF846-A96F-4442-A766-4BF21C3AD9BE}"/>
          </ac:spMkLst>
        </pc:spChg>
        <pc:spChg chg="add del mod">
          <ac:chgData name="Frank Tan (qutan)" userId="1cc8c1fc-bfb1-4b23-ae96-de603ddcbe90" providerId="ADAL" clId="{4AD5E795-8F90-F04B-94B0-3DD4CA04D5EE}" dt="2020-03-19T06:14:48.714" v="1540" actId="478"/>
          <ac:spMkLst>
            <pc:docMk/>
            <pc:sldMk cId="2676854002" sldId="1979422050"/>
            <ac:spMk id="6" creationId="{7868E89C-F1C6-3345-9710-63B0FD1B0DB5}"/>
          </ac:spMkLst>
        </pc:spChg>
        <pc:spChg chg="add del">
          <ac:chgData name="Frank Tan (qutan)" userId="1cc8c1fc-bfb1-4b23-ae96-de603ddcbe90" providerId="ADAL" clId="{4AD5E795-8F90-F04B-94B0-3DD4CA04D5EE}" dt="2020-03-18T12:40:19.802" v="458"/>
          <ac:spMkLst>
            <pc:docMk/>
            <pc:sldMk cId="2676854002" sldId="1979422050"/>
            <ac:spMk id="7" creationId="{C807E088-D2D1-2347-93A5-D51B7A3417EF}"/>
          </ac:spMkLst>
        </pc:spChg>
        <pc:spChg chg="add del">
          <ac:chgData name="Frank Tan (qutan)" userId="1cc8c1fc-bfb1-4b23-ae96-de603ddcbe90" providerId="ADAL" clId="{4AD5E795-8F90-F04B-94B0-3DD4CA04D5EE}" dt="2020-03-19T06:14:48.714" v="1540" actId="478"/>
          <ac:spMkLst>
            <pc:docMk/>
            <pc:sldMk cId="2676854002" sldId="1979422050"/>
            <ac:spMk id="8" creationId="{DB9DEAC1-49B0-6B4F-90B3-747A24F20C09}"/>
          </ac:spMkLst>
        </pc:spChg>
        <pc:spChg chg="add del">
          <ac:chgData name="Frank Tan (qutan)" userId="1cc8c1fc-bfb1-4b23-ae96-de603ddcbe90" providerId="ADAL" clId="{4AD5E795-8F90-F04B-94B0-3DD4CA04D5EE}" dt="2020-03-19T06:14:48.714" v="1540" actId="478"/>
          <ac:spMkLst>
            <pc:docMk/>
            <pc:sldMk cId="2676854002" sldId="1979422050"/>
            <ac:spMk id="9" creationId="{0FA84A24-317A-D443-9CB5-79CC95A3760C}"/>
          </ac:spMkLst>
        </pc:spChg>
        <pc:spChg chg="add mod">
          <ac:chgData name="Frank Tan (qutan)" userId="1cc8c1fc-bfb1-4b23-ae96-de603ddcbe90" providerId="ADAL" clId="{4AD5E795-8F90-F04B-94B0-3DD4CA04D5EE}" dt="2020-03-19T06:14:48.714" v="1540" actId="478"/>
          <ac:spMkLst>
            <pc:docMk/>
            <pc:sldMk cId="2676854002" sldId="1979422050"/>
            <ac:spMk id="11" creationId="{4E4B3CDB-F2C3-E54F-9474-4EA1E9084414}"/>
          </ac:spMkLst>
        </pc:spChg>
        <pc:spChg chg="add del">
          <ac:chgData name="Frank Tan (qutan)" userId="1cc8c1fc-bfb1-4b23-ae96-de603ddcbe90" providerId="ADAL" clId="{4AD5E795-8F90-F04B-94B0-3DD4CA04D5EE}" dt="2020-03-19T06:14:55.828" v="1543" actId="478"/>
          <ac:spMkLst>
            <pc:docMk/>
            <pc:sldMk cId="2676854002" sldId="1979422050"/>
            <ac:spMk id="12" creationId="{47884ABE-7A7F-8049-B07E-7F8401146974}"/>
          </ac:spMkLst>
        </pc:spChg>
        <pc:spChg chg="add del">
          <ac:chgData name="Frank Tan (qutan)" userId="1cc8c1fc-bfb1-4b23-ae96-de603ddcbe90" providerId="ADAL" clId="{4AD5E795-8F90-F04B-94B0-3DD4CA04D5EE}" dt="2020-03-19T06:14:54.141" v="1542" actId="478"/>
          <ac:spMkLst>
            <pc:docMk/>
            <pc:sldMk cId="2676854002" sldId="1979422050"/>
            <ac:spMk id="13" creationId="{E9A1967D-E84C-4242-AEC7-084C56198C8E}"/>
          </ac:spMkLst>
        </pc:spChg>
        <pc:spChg chg="add">
          <ac:chgData name="Frank Tan (qutan)" userId="1cc8c1fc-bfb1-4b23-ae96-de603ddcbe90" providerId="ADAL" clId="{4AD5E795-8F90-F04B-94B0-3DD4CA04D5EE}" dt="2020-03-19T06:14:49.652" v="1541"/>
          <ac:spMkLst>
            <pc:docMk/>
            <pc:sldMk cId="2676854002" sldId="1979422050"/>
            <ac:spMk id="14" creationId="{B5112D1F-752E-4243-B279-4C92C39531FD}"/>
          </ac:spMkLst>
        </pc:spChg>
        <pc:spChg chg="add">
          <ac:chgData name="Frank Tan (qutan)" userId="1cc8c1fc-bfb1-4b23-ae96-de603ddcbe90" providerId="ADAL" clId="{4AD5E795-8F90-F04B-94B0-3DD4CA04D5EE}" dt="2020-03-19T06:14:49.652" v="1541"/>
          <ac:spMkLst>
            <pc:docMk/>
            <pc:sldMk cId="2676854002" sldId="1979422050"/>
            <ac:spMk id="15" creationId="{9EA7AB26-BCCE-B24C-9E86-B65CC3C3E6BF}"/>
          </ac:spMkLst>
        </pc:spChg>
        <pc:spChg chg="add">
          <ac:chgData name="Frank Tan (qutan)" userId="1cc8c1fc-bfb1-4b23-ae96-de603ddcbe90" providerId="ADAL" clId="{4AD5E795-8F90-F04B-94B0-3DD4CA04D5EE}" dt="2020-03-19T06:14:49.652" v="1541"/>
          <ac:spMkLst>
            <pc:docMk/>
            <pc:sldMk cId="2676854002" sldId="1979422050"/>
            <ac:spMk id="16" creationId="{ACDF30F1-8A9F-4444-AFC2-2A0DEFFC8FF2}"/>
          </ac:spMkLst>
        </pc:spChg>
        <pc:spChg chg="add">
          <ac:chgData name="Frank Tan (qutan)" userId="1cc8c1fc-bfb1-4b23-ae96-de603ddcbe90" providerId="ADAL" clId="{4AD5E795-8F90-F04B-94B0-3DD4CA04D5EE}" dt="2020-03-19T06:14:49.652" v="1541"/>
          <ac:spMkLst>
            <pc:docMk/>
            <pc:sldMk cId="2676854002" sldId="1979422050"/>
            <ac:spMk id="17" creationId="{8687B2D4-3828-2044-92D9-376C6FBFF1CC}"/>
          </ac:spMkLst>
        </pc:spChg>
        <pc:spChg chg="add">
          <ac:chgData name="Frank Tan (qutan)" userId="1cc8c1fc-bfb1-4b23-ae96-de603ddcbe90" providerId="ADAL" clId="{4AD5E795-8F90-F04B-94B0-3DD4CA04D5EE}" dt="2020-03-19T06:14:49.652" v="1541"/>
          <ac:spMkLst>
            <pc:docMk/>
            <pc:sldMk cId="2676854002" sldId="1979422050"/>
            <ac:spMk id="18" creationId="{10EEEF79-6231-D642-B2C6-81433744D9B3}"/>
          </ac:spMkLst>
        </pc:spChg>
        <pc:spChg chg="add">
          <ac:chgData name="Frank Tan (qutan)" userId="1cc8c1fc-bfb1-4b23-ae96-de603ddcbe90" providerId="ADAL" clId="{4AD5E795-8F90-F04B-94B0-3DD4CA04D5EE}" dt="2020-03-19T06:14:49.652" v="1541"/>
          <ac:spMkLst>
            <pc:docMk/>
            <pc:sldMk cId="2676854002" sldId="1979422050"/>
            <ac:spMk id="19" creationId="{B71EFCB3-6402-6741-A438-467C9DE5B1BD}"/>
          </ac:spMkLst>
        </pc:spChg>
        <pc:spChg chg="add">
          <ac:chgData name="Frank Tan (qutan)" userId="1cc8c1fc-bfb1-4b23-ae96-de603ddcbe90" providerId="ADAL" clId="{4AD5E795-8F90-F04B-94B0-3DD4CA04D5EE}" dt="2020-03-19T06:14:49.652" v="1541"/>
          <ac:spMkLst>
            <pc:docMk/>
            <pc:sldMk cId="2676854002" sldId="1979422050"/>
            <ac:spMk id="20" creationId="{51932F29-42DD-2349-9A1B-21DB8776303C}"/>
          </ac:spMkLst>
        </pc:spChg>
        <pc:spChg chg="add">
          <ac:chgData name="Frank Tan (qutan)" userId="1cc8c1fc-bfb1-4b23-ae96-de603ddcbe90" providerId="ADAL" clId="{4AD5E795-8F90-F04B-94B0-3DD4CA04D5EE}" dt="2020-03-19T06:14:49.652" v="1541"/>
          <ac:spMkLst>
            <pc:docMk/>
            <pc:sldMk cId="2676854002" sldId="1979422050"/>
            <ac:spMk id="21" creationId="{7AF2C723-D673-CD4D-A787-405C771566E8}"/>
          </ac:spMkLst>
        </pc:spChg>
        <pc:spChg chg="add">
          <ac:chgData name="Frank Tan (qutan)" userId="1cc8c1fc-bfb1-4b23-ae96-de603ddcbe90" providerId="ADAL" clId="{4AD5E795-8F90-F04B-94B0-3DD4CA04D5EE}" dt="2020-03-19T06:14:49.652" v="1541"/>
          <ac:spMkLst>
            <pc:docMk/>
            <pc:sldMk cId="2676854002" sldId="1979422050"/>
            <ac:spMk id="22" creationId="{516617FC-F1E5-C84F-9D76-4937DD223DBC}"/>
          </ac:spMkLst>
        </pc:spChg>
      </pc:sldChg>
      <pc:sldChg chg="modSp add del">
        <pc:chgData name="Frank Tan (qutan)" userId="1cc8c1fc-bfb1-4b23-ae96-de603ddcbe90" providerId="ADAL" clId="{4AD5E795-8F90-F04B-94B0-3DD4CA04D5EE}" dt="2020-03-18T12:37:14.260" v="420" actId="2696"/>
        <pc:sldMkLst>
          <pc:docMk/>
          <pc:sldMk cId="804129908" sldId="1979422051"/>
        </pc:sldMkLst>
        <pc:spChg chg="mod">
          <ac:chgData name="Frank Tan (qutan)" userId="1cc8c1fc-bfb1-4b23-ae96-de603ddcbe90" providerId="ADAL" clId="{4AD5E795-8F90-F04B-94B0-3DD4CA04D5EE}" dt="2020-03-18T08:27:19.969" v="314" actId="14100"/>
          <ac:spMkLst>
            <pc:docMk/>
            <pc:sldMk cId="804129908" sldId="1979422051"/>
            <ac:spMk id="2" creationId="{E227BB9A-4563-5D48-BC9A-A31A31F1EA6B}"/>
          </ac:spMkLst>
        </pc:spChg>
        <pc:graphicFrameChg chg="mod">
          <ac:chgData name="Frank Tan (qutan)" userId="1cc8c1fc-bfb1-4b23-ae96-de603ddcbe90" providerId="ADAL" clId="{4AD5E795-8F90-F04B-94B0-3DD4CA04D5EE}" dt="2020-03-18T08:34:21.487" v="317" actId="1076"/>
          <ac:graphicFrameMkLst>
            <pc:docMk/>
            <pc:sldMk cId="804129908" sldId="1979422051"/>
            <ac:graphicFrameMk id="5" creationId="{B116B4BB-ECF1-5A42-B19A-FA18B2987E3E}"/>
          </ac:graphicFrameMkLst>
        </pc:graphicFrameChg>
      </pc:sldChg>
      <pc:sldChg chg="addSp modSp add modTransition">
        <pc:chgData name="Frank Tan (qutan)" userId="1cc8c1fc-bfb1-4b23-ae96-de603ddcbe90" providerId="ADAL" clId="{4AD5E795-8F90-F04B-94B0-3DD4CA04D5EE}" dt="2020-03-19T06:02:08.087" v="1534"/>
        <pc:sldMkLst>
          <pc:docMk/>
          <pc:sldMk cId="1205773207" sldId="1979422051"/>
        </pc:sldMkLst>
        <pc:spChg chg="mod">
          <ac:chgData name="Frank Tan (qutan)" userId="1cc8c1fc-bfb1-4b23-ae96-de603ddcbe90" providerId="ADAL" clId="{4AD5E795-8F90-F04B-94B0-3DD4CA04D5EE}" dt="2020-03-18T12:42:10.003" v="477" actId="14100"/>
          <ac:spMkLst>
            <pc:docMk/>
            <pc:sldMk cId="1205773207" sldId="1979422051"/>
            <ac:spMk id="2" creationId="{8232A329-06F0-7E43-B4A9-C196DEC245DF}"/>
          </ac:spMkLst>
        </pc:spChg>
        <pc:spChg chg="mod">
          <ac:chgData name="Frank Tan (qutan)" userId="1cc8c1fc-bfb1-4b23-ae96-de603ddcbe90" providerId="ADAL" clId="{4AD5E795-8F90-F04B-94B0-3DD4CA04D5EE}" dt="2020-03-18T12:40:59.697" v="465" actId="207"/>
          <ac:spMkLst>
            <pc:docMk/>
            <pc:sldMk cId="1205773207" sldId="1979422051"/>
            <ac:spMk id="3" creationId="{ACD103C9-7D30-B343-8EE1-97758F8B18B6}"/>
          </ac:spMkLst>
        </pc:spChg>
        <pc:spChg chg="add mod">
          <ac:chgData name="Frank Tan (qutan)" userId="1cc8c1fc-bfb1-4b23-ae96-de603ddcbe90" providerId="ADAL" clId="{4AD5E795-8F90-F04B-94B0-3DD4CA04D5EE}" dt="2020-03-18T12:43:21.530" v="484"/>
          <ac:spMkLst>
            <pc:docMk/>
            <pc:sldMk cId="1205773207" sldId="1979422051"/>
            <ac:spMk id="4" creationId="{6D3E4A3D-2A7B-CD4A-9766-55EDAF6846FE}"/>
          </ac:spMkLst>
        </pc:spChg>
        <pc:spChg chg="add mod">
          <ac:chgData name="Frank Tan (qutan)" userId="1cc8c1fc-bfb1-4b23-ae96-de603ddcbe90" providerId="ADAL" clId="{4AD5E795-8F90-F04B-94B0-3DD4CA04D5EE}" dt="2020-03-18T12:43:50.769" v="494" actId="207"/>
          <ac:spMkLst>
            <pc:docMk/>
            <pc:sldMk cId="1205773207" sldId="1979422051"/>
            <ac:spMk id="5" creationId="{036355B8-50A8-C947-9F73-87AD86B4390E}"/>
          </ac:spMkLst>
        </pc:spChg>
        <pc:spChg chg="add mod">
          <ac:chgData name="Frank Tan (qutan)" userId="1cc8c1fc-bfb1-4b23-ae96-de603ddcbe90" providerId="ADAL" clId="{4AD5E795-8F90-F04B-94B0-3DD4CA04D5EE}" dt="2020-03-18T12:44:07.466" v="496" actId="1076"/>
          <ac:spMkLst>
            <pc:docMk/>
            <pc:sldMk cId="1205773207" sldId="1979422051"/>
            <ac:spMk id="6" creationId="{490121ED-AE22-724E-9332-E87506953A61}"/>
          </ac:spMkLst>
        </pc:spChg>
      </pc:sldChg>
      <pc:sldChg chg="modSp add modTransition">
        <pc:chgData name="Frank Tan (qutan)" userId="1cc8c1fc-bfb1-4b23-ae96-de603ddcbe90" providerId="ADAL" clId="{4AD5E795-8F90-F04B-94B0-3DD4CA04D5EE}" dt="2020-03-19T06:02:08.087" v="1534"/>
        <pc:sldMkLst>
          <pc:docMk/>
          <pc:sldMk cId="44168149" sldId="1979422052"/>
        </pc:sldMkLst>
        <pc:spChg chg="mod">
          <ac:chgData name="Frank Tan (qutan)" userId="1cc8c1fc-bfb1-4b23-ae96-de603ddcbe90" providerId="ADAL" clId="{4AD5E795-8F90-F04B-94B0-3DD4CA04D5EE}" dt="2020-03-18T12:44:33.534" v="503" actId="20577"/>
          <ac:spMkLst>
            <pc:docMk/>
            <pc:sldMk cId="44168149" sldId="1979422052"/>
            <ac:spMk id="2" creationId="{906F6CB3-B7B6-1F49-BCD2-BB51B3D33C1D}"/>
          </ac:spMkLst>
        </pc:spChg>
      </pc:sldChg>
      <pc:sldChg chg="modSp add del">
        <pc:chgData name="Frank Tan (qutan)" userId="1cc8c1fc-bfb1-4b23-ae96-de603ddcbe90" providerId="ADAL" clId="{4AD5E795-8F90-F04B-94B0-3DD4CA04D5EE}" dt="2020-03-18T12:37:14.280" v="421" actId="2696"/>
        <pc:sldMkLst>
          <pc:docMk/>
          <pc:sldMk cId="2193994633" sldId="1979422052"/>
        </pc:sldMkLst>
        <pc:spChg chg="mod">
          <ac:chgData name="Frank Tan (qutan)" userId="1cc8c1fc-bfb1-4b23-ae96-de603ddcbe90" providerId="ADAL" clId="{4AD5E795-8F90-F04B-94B0-3DD4CA04D5EE}" dt="2020-03-18T08:35:23.384" v="335" actId="20577"/>
          <ac:spMkLst>
            <pc:docMk/>
            <pc:sldMk cId="2193994633" sldId="1979422052"/>
            <ac:spMk id="3" creationId="{3A2BB059-EA92-D648-950B-1FAFD8A42ACA}"/>
          </ac:spMkLst>
        </pc:spChg>
      </pc:sldChg>
      <pc:sldChg chg="addSp modSp add modTransition">
        <pc:chgData name="Frank Tan (qutan)" userId="1cc8c1fc-bfb1-4b23-ae96-de603ddcbe90" providerId="ADAL" clId="{4AD5E795-8F90-F04B-94B0-3DD4CA04D5EE}" dt="2020-03-19T06:02:08.087" v="1534"/>
        <pc:sldMkLst>
          <pc:docMk/>
          <pc:sldMk cId="3125562928" sldId="1979422053"/>
        </pc:sldMkLst>
        <pc:spChg chg="mod">
          <ac:chgData name="Frank Tan (qutan)" userId="1cc8c1fc-bfb1-4b23-ae96-de603ddcbe90" providerId="ADAL" clId="{4AD5E795-8F90-F04B-94B0-3DD4CA04D5EE}" dt="2020-03-18T12:46:53.533" v="535" actId="113"/>
          <ac:spMkLst>
            <pc:docMk/>
            <pc:sldMk cId="3125562928" sldId="1979422053"/>
            <ac:spMk id="2" creationId="{0C03AC75-0E2B-C549-B201-93718B587C5F}"/>
          </ac:spMkLst>
        </pc:spChg>
        <pc:spChg chg="mod">
          <ac:chgData name="Frank Tan (qutan)" userId="1cc8c1fc-bfb1-4b23-ae96-de603ddcbe90" providerId="ADAL" clId="{4AD5E795-8F90-F04B-94B0-3DD4CA04D5EE}" dt="2020-03-18T12:45:19.886" v="505"/>
          <ac:spMkLst>
            <pc:docMk/>
            <pc:sldMk cId="3125562928" sldId="1979422053"/>
            <ac:spMk id="3" creationId="{E50B258A-0727-5A49-B0AE-21D2663AE774}"/>
          </ac:spMkLst>
        </pc:spChg>
        <pc:spChg chg="add mod">
          <ac:chgData name="Frank Tan (qutan)" userId="1cc8c1fc-bfb1-4b23-ae96-de603ddcbe90" providerId="ADAL" clId="{4AD5E795-8F90-F04B-94B0-3DD4CA04D5EE}" dt="2020-03-18T12:47:04.138" v="537" actId="1076"/>
          <ac:spMkLst>
            <pc:docMk/>
            <pc:sldMk cId="3125562928" sldId="1979422053"/>
            <ac:spMk id="4" creationId="{E953C95C-E481-7B4D-80E8-ADD1DD05E171}"/>
          </ac:spMkLst>
        </pc:spChg>
      </pc:sldChg>
      <pc:sldChg chg="addSp modSp add modTransition">
        <pc:chgData name="Frank Tan (qutan)" userId="1cc8c1fc-bfb1-4b23-ae96-de603ddcbe90" providerId="ADAL" clId="{4AD5E795-8F90-F04B-94B0-3DD4CA04D5EE}" dt="2020-03-19T06:02:08.087" v="1534"/>
        <pc:sldMkLst>
          <pc:docMk/>
          <pc:sldMk cId="3413448764" sldId="1979422054"/>
        </pc:sldMkLst>
        <pc:spChg chg="mod">
          <ac:chgData name="Frank Tan (qutan)" userId="1cc8c1fc-bfb1-4b23-ae96-de603ddcbe90" providerId="ADAL" clId="{4AD5E795-8F90-F04B-94B0-3DD4CA04D5EE}" dt="2020-03-18T12:48:59.513" v="553" actId="113"/>
          <ac:spMkLst>
            <pc:docMk/>
            <pc:sldMk cId="3413448764" sldId="1979422054"/>
            <ac:spMk id="2" creationId="{BC2AB55E-59D2-424E-9AC1-5AAFB2C128D1}"/>
          </ac:spMkLst>
        </pc:spChg>
        <pc:spChg chg="mod">
          <ac:chgData name="Frank Tan (qutan)" userId="1cc8c1fc-bfb1-4b23-ae96-de603ddcbe90" providerId="ADAL" clId="{4AD5E795-8F90-F04B-94B0-3DD4CA04D5EE}" dt="2020-03-18T12:47:46.262" v="542" actId="20577"/>
          <ac:spMkLst>
            <pc:docMk/>
            <pc:sldMk cId="3413448764" sldId="1979422054"/>
            <ac:spMk id="3" creationId="{239397A2-F384-5F46-9237-24A8A5A66A53}"/>
          </ac:spMkLst>
        </pc:spChg>
        <pc:spChg chg="add">
          <ac:chgData name="Frank Tan (qutan)" userId="1cc8c1fc-bfb1-4b23-ae96-de603ddcbe90" providerId="ADAL" clId="{4AD5E795-8F90-F04B-94B0-3DD4CA04D5EE}" dt="2020-03-18T12:49:14.083" v="554"/>
          <ac:spMkLst>
            <pc:docMk/>
            <pc:sldMk cId="3413448764" sldId="1979422054"/>
            <ac:spMk id="4" creationId="{9A15A56A-CA61-B444-8BC8-0D1B59A66A63}"/>
          </ac:spMkLst>
        </pc:spChg>
      </pc:sldChg>
      <pc:sldChg chg="modSp add modTransition">
        <pc:chgData name="Frank Tan (qutan)" userId="1cc8c1fc-bfb1-4b23-ae96-de603ddcbe90" providerId="ADAL" clId="{4AD5E795-8F90-F04B-94B0-3DD4CA04D5EE}" dt="2020-03-19T06:02:08.087" v="1534"/>
        <pc:sldMkLst>
          <pc:docMk/>
          <pc:sldMk cId="593721372" sldId="1979422055"/>
        </pc:sldMkLst>
        <pc:spChg chg="mod">
          <ac:chgData name="Frank Tan (qutan)" userId="1cc8c1fc-bfb1-4b23-ae96-de603ddcbe90" providerId="ADAL" clId="{4AD5E795-8F90-F04B-94B0-3DD4CA04D5EE}" dt="2020-03-18T12:50:47.719" v="570" actId="207"/>
          <ac:spMkLst>
            <pc:docMk/>
            <pc:sldMk cId="593721372" sldId="1979422055"/>
            <ac:spMk id="2" creationId="{BC2AB55E-59D2-424E-9AC1-5AAFB2C128D1}"/>
          </ac:spMkLst>
        </pc:spChg>
        <pc:spChg chg="mod">
          <ac:chgData name="Frank Tan (qutan)" userId="1cc8c1fc-bfb1-4b23-ae96-de603ddcbe90" providerId="ADAL" clId="{4AD5E795-8F90-F04B-94B0-3DD4CA04D5EE}" dt="2020-03-18T12:51:27.322" v="578" actId="20577"/>
          <ac:spMkLst>
            <pc:docMk/>
            <pc:sldMk cId="593721372" sldId="1979422055"/>
            <ac:spMk id="3" creationId="{239397A2-F384-5F46-9237-24A8A5A66A53}"/>
          </ac:spMkLst>
        </pc:spChg>
      </pc:sldChg>
      <pc:sldChg chg="addSp delSp modSp add modTransition">
        <pc:chgData name="Frank Tan (qutan)" userId="1cc8c1fc-bfb1-4b23-ae96-de603ddcbe90" providerId="ADAL" clId="{4AD5E795-8F90-F04B-94B0-3DD4CA04D5EE}" dt="2020-03-19T06:02:08.087" v="1534"/>
        <pc:sldMkLst>
          <pc:docMk/>
          <pc:sldMk cId="2793642621" sldId="1979422056"/>
        </pc:sldMkLst>
        <pc:spChg chg="mod">
          <ac:chgData name="Frank Tan (qutan)" userId="1cc8c1fc-bfb1-4b23-ae96-de603ddcbe90" providerId="ADAL" clId="{4AD5E795-8F90-F04B-94B0-3DD4CA04D5EE}" dt="2020-03-18T12:52:11.238" v="595" actId="113"/>
          <ac:spMkLst>
            <pc:docMk/>
            <pc:sldMk cId="2793642621" sldId="1979422056"/>
            <ac:spMk id="2" creationId="{BC2AB55E-59D2-424E-9AC1-5AAFB2C128D1}"/>
          </ac:spMkLst>
        </pc:spChg>
        <pc:spChg chg="mod">
          <ac:chgData name="Frank Tan (qutan)" userId="1cc8c1fc-bfb1-4b23-ae96-de603ddcbe90" providerId="ADAL" clId="{4AD5E795-8F90-F04B-94B0-3DD4CA04D5EE}" dt="2020-03-18T12:51:32.677" v="584" actId="20577"/>
          <ac:spMkLst>
            <pc:docMk/>
            <pc:sldMk cId="2793642621" sldId="1979422056"/>
            <ac:spMk id="3" creationId="{239397A2-F384-5F46-9237-24A8A5A66A53}"/>
          </ac:spMkLst>
        </pc:spChg>
        <pc:spChg chg="del">
          <ac:chgData name="Frank Tan (qutan)" userId="1cc8c1fc-bfb1-4b23-ae96-de603ddcbe90" providerId="ADAL" clId="{4AD5E795-8F90-F04B-94B0-3DD4CA04D5EE}" dt="2020-03-18T13:02:25.058" v="722" actId="478"/>
          <ac:spMkLst>
            <pc:docMk/>
            <pc:sldMk cId="2793642621" sldId="1979422056"/>
            <ac:spMk id="4" creationId="{9A15A56A-CA61-B444-8BC8-0D1B59A66A63}"/>
          </ac:spMkLst>
        </pc:spChg>
        <pc:spChg chg="add mod">
          <ac:chgData name="Frank Tan (qutan)" userId="1cc8c1fc-bfb1-4b23-ae96-de603ddcbe90" providerId="ADAL" clId="{4AD5E795-8F90-F04B-94B0-3DD4CA04D5EE}" dt="2020-03-18T13:02:27.718" v="724" actId="1076"/>
          <ac:spMkLst>
            <pc:docMk/>
            <pc:sldMk cId="2793642621" sldId="1979422056"/>
            <ac:spMk id="5" creationId="{4CE7A440-4978-2848-A484-3935B004F750}"/>
          </ac:spMkLst>
        </pc:spChg>
      </pc:sldChg>
      <pc:sldChg chg="modSp add modTransition">
        <pc:chgData name="Frank Tan (qutan)" userId="1cc8c1fc-bfb1-4b23-ae96-de603ddcbe90" providerId="ADAL" clId="{4AD5E795-8F90-F04B-94B0-3DD4CA04D5EE}" dt="2020-03-19T06:02:08.087" v="1534"/>
        <pc:sldMkLst>
          <pc:docMk/>
          <pc:sldMk cId="792227052" sldId="1979422057"/>
        </pc:sldMkLst>
        <pc:spChg chg="mod">
          <ac:chgData name="Frank Tan (qutan)" userId="1cc8c1fc-bfb1-4b23-ae96-de603ddcbe90" providerId="ADAL" clId="{4AD5E795-8F90-F04B-94B0-3DD4CA04D5EE}" dt="2020-03-18T12:53:00.781" v="601" actId="20577"/>
          <ac:spMkLst>
            <pc:docMk/>
            <pc:sldMk cId="792227052" sldId="1979422057"/>
            <ac:spMk id="2" creationId="{C22BC8C0-DFFC-ED44-B3D7-3CEDC656CC83}"/>
          </ac:spMkLst>
        </pc:spChg>
      </pc:sldChg>
      <pc:sldChg chg="addSp delSp modSp add modTransition">
        <pc:chgData name="Frank Tan (qutan)" userId="1cc8c1fc-bfb1-4b23-ae96-de603ddcbe90" providerId="ADAL" clId="{4AD5E795-8F90-F04B-94B0-3DD4CA04D5EE}" dt="2020-03-19T06:02:08.087" v="1534"/>
        <pc:sldMkLst>
          <pc:docMk/>
          <pc:sldMk cId="4098340809" sldId="1979422058"/>
        </pc:sldMkLst>
        <pc:spChg chg="del mod">
          <ac:chgData name="Frank Tan (qutan)" userId="1cc8c1fc-bfb1-4b23-ae96-de603ddcbe90" providerId="ADAL" clId="{4AD5E795-8F90-F04B-94B0-3DD4CA04D5EE}" dt="2020-03-18T12:54:05.671" v="610" actId="478"/>
          <ac:spMkLst>
            <pc:docMk/>
            <pc:sldMk cId="4098340809" sldId="1979422058"/>
            <ac:spMk id="2" creationId="{E259910F-8D1A-D748-8527-F651B85B2DD1}"/>
          </ac:spMkLst>
        </pc:spChg>
        <pc:spChg chg="mod">
          <ac:chgData name="Frank Tan (qutan)" userId="1cc8c1fc-bfb1-4b23-ae96-de603ddcbe90" providerId="ADAL" clId="{4AD5E795-8F90-F04B-94B0-3DD4CA04D5EE}" dt="2020-03-18T12:53:21.432" v="604" actId="20577"/>
          <ac:spMkLst>
            <pc:docMk/>
            <pc:sldMk cId="4098340809" sldId="1979422058"/>
            <ac:spMk id="3" creationId="{EE8E76EB-840B-E54E-B908-17C65FD01311}"/>
          </ac:spMkLst>
        </pc:spChg>
        <pc:spChg chg="add del">
          <ac:chgData name="Frank Tan (qutan)" userId="1cc8c1fc-bfb1-4b23-ae96-de603ddcbe90" providerId="ADAL" clId="{4AD5E795-8F90-F04B-94B0-3DD4CA04D5EE}" dt="2020-03-18T12:53:41.335" v="606"/>
          <ac:spMkLst>
            <pc:docMk/>
            <pc:sldMk cId="4098340809" sldId="1979422058"/>
            <ac:spMk id="4" creationId="{94160346-FA82-3D4E-B6A9-0D24040FD318}"/>
          </ac:spMkLst>
        </pc:spChg>
        <pc:spChg chg="add del">
          <ac:chgData name="Frank Tan (qutan)" userId="1cc8c1fc-bfb1-4b23-ae96-de603ddcbe90" providerId="ADAL" clId="{4AD5E795-8F90-F04B-94B0-3DD4CA04D5EE}" dt="2020-03-18T12:53:41.335" v="606"/>
          <ac:spMkLst>
            <pc:docMk/>
            <pc:sldMk cId="4098340809" sldId="1979422058"/>
            <ac:spMk id="5" creationId="{1E40FD4D-25F7-164D-A41F-30BC91C0E49E}"/>
          </ac:spMkLst>
        </pc:spChg>
        <pc:spChg chg="add del">
          <ac:chgData name="Frank Tan (qutan)" userId="1cc8c1fc-bfb1-4b23-ae96-de603ddcbe90" providerId="ADAL" clId="{4AD5E795-8F90-F04B-94B0-3DD4CA04D5EE}" dt="2020-03-18T12:53:41.335" v="606"/>
          <ac:spMkLst>
            <pc:docMk/>
            <pc:sldMk cId="4098340809" sldId="1979422058"/>
            <ac:spMk id="6" creationId="{DAABA2E4-4D9C-B843-A69F-C3146E596EDD}"/>
          </ac:spMkLst>
        </pc:spChg>
        <pc:spChg chg="add">
          <ac:chgData name="Frank Tan (qutan)" userId="1cc8c1fc-bfb1-4b23-ae96-de603ddcbe90" providerId="ADAL" clId="{4AD5E795-8F90-F04B-94B0-3DD4CA04D5EE}" dt="2020-03-18T12:53:41.394" v="607"/>
          <ac:spMkLst>
            <pc:docMk/>
            <pc:sldMk cId="4098340809" sldId="1979422058"/>
            <ac:spMk id="7" creationId="{FD73FDB9-06AA-9246-BC21-12906AF30CDA}"/>
          </ac:spMkLst>
        </pc:spChg>
        <pc:spChg chg="add">
          <ac:chgData name="Frank Tan (qutan)" userId="1cc8c1fc-bfb1-4b23-ae96-de603ddcbe90" providerId="ADAL" clId="{4AD5E795-8F90-F04B-94B0-3DD4CA04D5EE}" dt="2020-03-18T12:53:41.394" v="607"/>
          <ac:spMkLst>
            <pc:docMk/>
            <pc:sldMk cId="4098340809" sldId="1979422058"/>
            <ac:spMk id="8" creationId="{0B110516-9EBD-9A4C-B293-44708BE0BB91}"/>
          </ac:spMkLst>
        </pc:spChg>
        <pc:spChg chg="add">
          <ac:chgData name="Frank Tan (qutan)" userId="1cc8c1fc-bfb1-4b23-ae96-de603ddcbe90" providerId="ADAL" clId="{4AD5E795-8F90-F04B-94B0-3DD4CA04D5EE}" dt="2020-03-18T12:53:41.394" v="607"/>
          <ac:spMkLst>
            <pc:docMk/>
            <pc:sldMk cId="4098340809" sldId="1979422058"/>
            <ac:spMk id="9" creationId="{286EA232-E43E-4C44-A8B1-3A8764065C12}"/>
          </ac:spMkLst>
        </pc:spChg>
        <pc:spChg chg="add">
          <ac:chgData name="Frank Tan (qutan)" userId="1cc8c1fc-bfb1-4b23-ae96-de603ddcbe90" providerId="ADAL" clId="{4AD5E795-8F90-F04B-94B0-3DD4CA04D5EE}" dt="2020-03-18T12:54:02.822" v="609"/>
          <ac:spMkLst>
            <pc:docMk/>
            <pc:sldMk cId="4098340809" sldId="1979422058"/>
            <ac:spMk id="10" creationId="{DF07E3B4-9DCF-9B4A-81BD-5C793E5DE848}"/>
          </ac:spMkLst>
        </pc:spChg>
      </pc:sldChg>
      <pc:sldChg chg="addSp delSp modSp add modTransition">
        <pc:chgData name="Frank Tan (qutan)" userId="1cc8c1fc-bfb1-4b23-ae96-de603ddcbe90" providerId="ADAL" clId="{4AD5E795-8F90-F04B-94B0-3DD4CA04D5EE}" dt="2020-03-19T06:02:08.087" v="1534"/>
        <pc:sldMkLst>
          <pc:docMk/>
          <pc:sldMk cId="2242927268" sldId="1979422059"/>
        </pc:sldMkLst>
        <pc:spChg chg="add del mod">
          <ac:chgData name="Frank Tan (qutan)" userId="1cc8c1fc-bfb1-4b23-ae96-de603ddcbe90" providerId="ADAL" clId="{4AD5E795-8F90-F04B-94B0-3DD4CA04D5EE}" dt="2020-03-18T12:54:25.205" v="614"/>
          <ac:spMkLst>
            <pc:docMk/>
            <pc:sldMk cId="2242927268" sldId="1979422059"/>
            <ac:spMk id="2" creationId="{DC15186A-9990-C046-8D6B-7D455ACCA6A8}"/>
          </ac:spMkLst>
        </pc:spChg>
        <pc:spChg chg="mod">
          <ac:chgData name="Frank Tan (qutan)" userId="1cc8c1fc-bfb1-4b23-ae96-de603ddcbe90" providerId="ADAL" clId="{4AD5E795-8F90-F04B-94B0-3DD4CA04D5EE}" dt="2020-03-18T12:54:19.893" v="612" actId="20577"/>
          <ac:spMkLst>
            <pc:docMk/>
            <pc:sldMk cId="2242927268" sldId="1979422059"/>
            <ac:spMk id="3" creationId="{EE8E76EB-840B-E54E-B908-17C65FD01311}"/>
          </ac:spMkLst>
        </pc:spChg>
        <pc:spChg chg="add mod">
          <ac:chgData name="Frank Tan (qutan)" userId="1cc8c1fc-bfb1-4b23-ae96-de603ddcbe90" providerId="ADAL" clId="{4AD5E795-8F90-F04B-94B0-3DD4CA04D5EE}" dt="2020-03-18T12:55:24.922" v="623" actId="207"/>
          <ac:spMkLst>
            <pc:docMk/>
            <pc:sldMk cId="2242927268" sldId="1979422059"/>
            <ac:spMk id="4" creationId="{4156F823-2A78-D24D-925F-540E1478DFFE}"/>
          </ac:spMkLst>
        </pc:spChg>
        <pc:spChg chg="del">
          <ac:chgData name="Frank Tan (qutan)" userId="1cc8c1fc-bfb1-4b23-ae96-de603ddcbe90" providerId="ADAL" clId="{4AD5E795-8F90-F04B-94B0-3DD4CA04D5EE}" dt="2020-03-18T12:54:23.220" v="613" actId="478"/>
          <ac:spMkLst>
            <pc:docMk/>
            <pc:sldMk cId="2242927268" sldId="1979422059"/>
            <ac:spMk id="10" creationId="{DF07E3B4-9DCF-9B4A-81BD-5C793E5DE848}"/>
          </ac:spMkLst>
        </pc:spChg>
      </pc:sldChg>
      <pc:sldChg chg="modSp add modTransition">
        <pc:chgData name="Frank Tan (qutan)" userId="1cc8c1fc-bfb1-4b23-ae96-de603ddcbe90" providerId="ADAL" clId="{4AD5E795-8F90-F04B-94B0-3DD4CA04D5EE}" dt="2020-03-19T06:02:08.087" v="1534"/>
        <pc:sldMkLst>
          <pc:docMk/>
          <pc:sldMk cId="117613766" sldId="1979422060"/>
        </pc:sldMkLst>
        <pc:spChg chg="mod">
          <ac:chgData name="Frank Tan (qutan)" userId="1cc8c1fc-bfb1-4b23-ae96-de603ddcbe90" providerId="ADAL" clId="{4AD5E795-8F90-F04B-94B0-3DD4CA04D5EE}" dt="2020-03-18T12:55:48.654" v="625"/>
          <ac:spMkLst>
            <pc:docMk/>
            <pc:sldMk cId="117613766" sldId="1979422060"/>
            <ac:spMk id="3" creationId="{EE8E76EB-840B-E54E-B908-17C65FD01311}"/>
          </ac:spMkLst>
        </pc:spChg>
        <pc:spChg chg="mod">
          <ac:chgData name="Frank Tan (qutan)" userId="1cc8c1fc-bfb1-4b23-ae96-de603ddcbe90" providerId="ADAL" clId="{4AD5E795-8F90-F04B-94B0-3DD4CA04D5EE}" dt="2020-03-18T12:56:25.331" v="633" actId="20577"/>
          <ac:spMkLst>
            <pc:docMk/>
            <pc:sldMk cId="117613766" sldId="1979422060"/>
            <ac:spMk id="4" creationId="{4156F823-2A78-D24D-925F-540E1478DFFE}"/>
          </ac:spMkLst>
        </pc:spChg>
      </pc:sldChg>
      <pc:sldChg chg="addSp delSp modSp add modTransition">
        <pc:chgData name="Frank Tan (qutan)" userId="1cc8c1fc-bfb1-4b23-ae96-de603ddcbe90" providerId="ADAL" clId="{4AD5E795-8F90-F04B-94B0-3DD4CA04D5EE}" dt="2020-03-19T06:02:08.087" v="1534"/>
        <pc:sldMkLst>
          <pc:docMk/>
          <pc:sldMk cId="1447892563" sldId="1979422061"/>
        </pc:sldMkLst>
        <pc:spChg chg="mod">
          <ac:chgData name="Frank Tan (qutan)" userId="1cc8c1fc-bfb1-4b23-ae96-de603ddcbe90" providerId="ADAL" clId="{4AD5E795-8F90-F04B-94B0-3DD4CA04D5EE}" dt="2020-03-18T12:56:37.885" v="639" actId="20577"/>
          <ac:spMkLst>
            <pc:docMk/>
            <pc:sldMk cId="1447892563" sldId="1979422061"/>
            <ac:spMk id="3" creationId="{EE8E76EB-840B-E54E-B908-17C65FD01311}"/>
          </ac:spMkLst>
        </pc:spChg>
        <pc:spChg chg="mod">
          <ac:chgData name="Frank Tan (qutan)" userId="1cc8c1fc-bfb1-4b23-ae96-de603ddcbe90" providerId="ADAL" clId="{4AD5E795-8F90-F04B-94B0-3DD4CA04D5EE}" dt="2020-03-18T12:56:59.098" v="642" actId="15"/>
          <ac:spMkLst>
            <pc:docMk/>
            <pc:sldMk cId="1447892563" sldId="1979422061"/>
            <ac:spMk id="4" creationId="{4156F823-2A78-D24D-925F-540E1478DFFE}"/>
          </ac:spMkLst>
        </pc:spChg>
        <pc:spChg chg="del">
          <ac:chgData name="Frank Tan (qutan)" userId="1cc8c1fc-bfb1-4b23-ae96-de603ddcbe90" providerId="ADAL" clId="{4AD5E795-8F90-F04B-94B0-3DD4CA04D5EE}" dt="2020-03-18T13:02:02.048" v="720" actId="478"/>
          <ac:spMkLst>
            <pc:docMk/>
            <pc:sldMk cId="1447892563" sldId="1979422061"/>
            <ac:spMk id="7" creationId="{FD73FDB9-06AA-9246-BC21-12906AF30CDA}"/>
          </ac:spMkLst>
        </pc:spChg>
        <pc:spChg chg="del">
          <ac:chgData name="Frank Tan (qutan)" userId="1cc8c1fc-bfb1-4b23-ae96-de603ddcbe90" providerId="ADAL" clId="{4AD5E795-8F90-F04B-94B0-3DD4CA04D5EE}" dt="2020-03-18T13:02:02.048" v="720" actId="478"/>
          <ac:spMkLst>
            <pc:docMk/>
            <pc:sldMk cId="1447892563" sldId="1979422061"/>
            <ac:spMk id="8" creationId="{0B110516-9EBD-9A4C-B293-44708BE0BB91}"/>
          </ac:spMkLst>
        </pc:spChg>
        <pc:spChg chg="del">
          <ac:chgData name="Frank Tan (qutan)" userId="1cc8c1fc-bfb1-4b23-ae96-de603ddcbe90" providerId="ADAL" clId="{4AD5E795-8F90-F04B-94B0-3DD4CA04D5EE}" dt="2020-03-18T13:02:02.048" v="720" actId="478"/>
          <ac:spMkLst>
            <pc:docMk/>
            <pc:sldMk cId="1447892563" sldId="1979422061"/>
            <ac:spMk id="9" creationId="{286EA232-E43E-4C44-A8B1-3A8764065C12}"/>
          </ac:spMkLst>
        </pc:spChg>
        <pc:spChg chg="add">
          <ac:chgData name="Frank Tan (qutan)" userId="1cc8c1fc-bfb1-4b23-ae96-de603ddcbe90" providerId="ADAL" clId="{4AD5E795-8F90-F04B-94B0-3DD4CA04D5EE}" dt="2020-03-18T13:02:09.701" v="721"/>
          <ac:spMkLst>
            <pc:docMk/>
            <pc:sldMk cId="1447892563" sldId="1979422061"/>
            <ac:spMk id="10" creationId="{7CB1D02E-4221-F54E-94E5-4570A618203F}"/>
          </ac:spMkLst>
        </pc:spChg>
        <pc:spChg chg="add">
          <ac:chgData name="Frank Tan (qutan)" userId="1cc8c1fc-bfb1-4b23-ae96-de603ddcbe90" providerId="ADAL" clId="{4AD5E795-8F90-F04B-94B0-3DD4CA04D5EE}" dt="2020-03-18T13:02:09.701" v="721"/>
          <ac:spMkLst>
            <pc:docMk/>
            <pc:sldMk cId="1447892563" sldId="1979422061"/>
            <ac:spMk id="11" creationId="{ACAFBE35-BC95-0541-B7CF-4E520EFDE6DC}"/>
          </ac:spMkLst>
        </pc:spChg>
        <pc:spChg chg="add">
          <ac:chgData name="Frank Tan (qutan)" userId="1cc8c1fc-bfb1-4b23-ae96-de603ddcbe90" providerId="ADAL" clId="{4AD5E795-8F90-F04B-94B0-3DD4CA04D5EE}" dt="2020-03-18T13:02:09.701" v="721"/>
          <ac:spMkLst>
            <pc:docMk/>
            <pc:sldMk cId="1447892563" sldId="1979422061"/>
            <ac:spMk id="12" creationId="{4BE22C30-A876-7B41-BC5B-AADEFB446179}"/>
          </ac:spMkLst>
        </pc:spChg>
      </pc:sldChg>
      <pc:sldChg chg="modSp add modTransition">
        <pc:chgData name="Frank Tan (qutan)" userId="1cc8c1fc-bfb1-4b23-ae96-de603ddcbe90" providerId="ADAL" clId="{4AD5E795-8F90-F04B-94B0-3DD4CA04D5EE}" dt="2020-03-19T06:02:08.087" v="1534"/>
        <pc:sldMkLst>
          <pc:docMk/>
          <pc:sldMk cId="2120198440" sldId="1979422062"/>
        </pc:sldMkLst>
        <pc:spChg chg="mod">
          <ac:chgData name="Frank Tan (qutan)" userId="1cc8c1fc-bfb1-4b23-ae96-de603ddcbe90" providerId="ADAL" clId="{4AD5E795-8F90-F04B-94B0-3DD4CA04D5EE}" dt="2020-03-18T12:57:42.655" v="648" actId="20577"/>
          <ac:spMkLst>
            <pc:docMk/>
            <pc:sldMk cId="2120198440" sldId="1979422062"/>
            <ac:spMk id="2" creationId="{C22BC8C0-DFFC-ED44-B3D7-3CEDC656CC83}"/>
          </ac:spMkLst>
        </pc:spChg>
      </pc:sldChg>
      <pc:sldChg chg="addSp delSp modSp add modTransition">
        <pc:chgData name="Frank Tan (qutan)" userId="1cc8c1fc-bfb1-4b23-ae96-de603ddcbe90" providerId="ADAL" clId="{4AD5E795-8F90-F04B-94B0-3DD4CA04D5EE}" dt="2020-03-19T06:02:08.087" v="1534"/>
        <pc:sldMkLst>
          <pc:docMk/>
          <pc:sldMk cId="1080608162" sldId="1979422063"/>
        </pc:sldMkLst>
        <pc:spChg chg="mod">
          <ac:chgData name="Frank Tan (qutan)" userId="1cc8c1fc-bfb1-4b23-ae96-de603ddcbe90" providerId="ADAL" clId="{4AD5E795-8F90-F04B-94B0-3DD4CA04D5EE}" dt="2020-03-19T03:14:20.590" v="1510" actId="20577"/>
          <ac:spMkLst>
            <pc:docMk/>
            <pc:sldMk cId="1080608162" sldId="1979422063"/>
            <ac:spMk id="3" creationId="{EE8E76EB-840B-E54E-B908-17C65FD01311}"/>
          </ac:spMkLst>
        </pc:spChg>
        <pc:spChg chg="del">
          <ac:chgData name="Frank Tan (qutan)" userId="1cc8c1fc-bfb1-4b23-ae96-de603ddcbe90" providerId="ADAL" clId="{4AD5E795-8F90-F04B-94B0-3DD4CA04D5EE}" dt="2020-03-18T12:57:49.808" v="649" actId="478"/>
          <ac:spMkLst>
            <pc:docMk/>
            <pc:sldMk cId="1080608162" sldId="1979422063"/>
            <ac:spMk id="7" creationId="{FD73FDB9-06AA-9246-BC21-12906AF30CDA}"/>
          </ac:spMkLst>
        </pc:spChg>
        <pc:spChg chg="del">
          <ac:chgData name="Frank Tan (qutan)" userId="1cc8c1fc-bfb1-4b23-ae96-de603ddcbe90" providerId="ADAL" clId="{4AD5E795-8F90-F04B-94B0-3DD4CA04D5EE}" dt="2020-03-18T12:57:53.102" v="651" actId="478"/>
          <ac:spMkLst>
            <pc:docMk/>
            <pc:sldMk cId="1080608162" sldId="1979422063"/>
            <ac:spMk id="8" creationId="{0B110516-9EBD-9A4C-B293-44708BE0BB91}"/>
          </ac:spMkLst>
        </pc:spChg>
        <pc:spChg chg="del">
          <ac:chgData name="Frank Tan (qutan)" userId="1cc8c1fc-bfb1-4b23-ae96-de603ddcbe90" providerId="ADAL" clId="{4AD5E795-8F90-F04B-94B0-3DD4CA04D5EE}" dt="2020-03-18T12:57:53.102" v="651" actId="478"/>
          <ac:spMkLst>
            <pc:docMk/>
            <pc:sldMk cId="1080608162" sldId="1979422063"/>
            <ac:spMk id="9" creationId="{286EA232-E43E-4C44-A8B1-3A8764065C12}"/>
          </ac:spMkLst>
        </pc:spChg>
        <pc:spChg chg="add mod">
          <ac:chgData name="Frank Tan (qutan)" userId="1cc8c1fc-bfb1-4b23-ae96-de603ddcbe90" providerId="ADAL" clId="{4AD5E795-8F90-F04B-94B0-3DD4CA04D5EE}" dt="2020-03-18T12:57:56.739" v="652" actId="1076"/>
          <ac:spMkLst>
            <pc:docMk/>
            <pc:sldMk cId="1080608162" sldId="1979422063"/>
            <ac:spMk id="11" creationId="{81938C04-A3BE-094B-A024-0EBB73C59137}"/>
          </ac:spMkLst>
        </pc:spChg>
      </pc:sldChg>
      <pc:sldChg chg="add del">
        <pc:chgData name="Frank Tan (qutan)" userId="1cc8c1fc-bfb1-4b23-ae96-de603ddcbe90" providerId="ADAL" clId="{4AD5E795-8F90-F04B-94B0-3DD4CA04D5EE}" dt="2020-03-18T12:58:31.242" v="654"/>
        <pc:sldMkLst>
          <pc:docMk/>
          <pc:sldMk cId="789894883" sldId="1979422064"/>
        </pc:sldMkLst>
      </pc:sldChg>
      <pc:sldChg chg="addSp delSp modSp add modTransition">
        <pc:chgData name="Frank Tan (qutan)" userId="1cc8c1fc-bfb1-4b23-ae96-de603ddcbe90" providerId="ADAL" clId="{4AD5E795-8F90-F04B-94B0-3DD4CA04D5EE}" dt="2020-03-19T06:02:08.087" v="1534"/>
        <pc:sldMkLst>
          <pc:docMk/>
          <pc:sldMk cId="1524774617" sldId="1979422064"/>
        </pc:sldMkLst>
        <pc:spChg chg="mod">
          <ac:chgData name="Frank Tan (qutan)" userId="1cc8c1fc-bfb1-4b23-ae96-de603ddcbe90" providerId="ADAL" clId="{4AD5E795-8F90-F04B-94B0-3DD4CA04D5EE}" dt="2020-03-18T12:58:40.933" v="659" actId="20577"/>
          <ac:spMkLst>
            <pc:docMk/>
            <pc:sldMk cId="1524774617" sldId="1979422064"/>
            <ac:spMk id="3" creationId="{EE8E76EB-840B-E54E-B908-17C65FD01311}"/>
          </ac:spMkLst>
        </pc:spChg>
        <pc:spChg chg="mod">
          <ac:chgData name="Frank Tan (qutan)" userId="1cc8c1fc-bfb1-4b23-ae96-de603ddcbe90" providerId="ADAL" clId="{4AD5E795-8F90-F04B-94B0-3DD4CA04D5EE}" dt="2020-03-18T13:00:44.628" v="697" actId="20577"/>
          <ac:spMkLst>
            <pc:docMk/>
            <pc:sldMk cId="1524774617" sldId="1979422064"/>
            <ac:spMk id="4" creationId="{4156F823-2A78-D24D-925F-540E1478DFFE}"/>
          </ac:spMkLst>
        </pc:spChg>
        <pc:spChg chg="del">
          <ac:chgData name="Frank Tan (qutan)" userId="1cc8c1fc-bfb1-4b23-ae96-de603ddcbe90" providerId="ADAL" clId="{4AD5E795-8F90-F04B-94B0-3DD4CA04D5EE}" dt="2020-03-18T12:58:47.423" v="660" actId="478"/>
          <ac:spMkLst>
            <pc:docMk/>
            <pc:sldMk cId="1524774617" sldId="1979422064"/>
            <ac:spMk id="7" creationId="{FD73FDB9-06AA-9246-BC21-12906AF30CDA}"/>
          </ac:spMkLst>
        </pc:spChg>
        <pc:spChg chg="del">
          <ac:chgData name="Frank Tan (qutan)" userId="1cc8c1fc-bfb1-4b23-ae96-de603ddcbe90" providerId="ADAL" clId="{4AD5E795-8F90-F04B-94B0-3DD4CA04D5EE}" dt="2020-03-18T12:58:47.423" v="660" actId="478"/>
          <ac:spMkLst>
            <pc:docMk/>
            <pc:sldMk cId="1524774617" sldId="1979422064"/>
            <ac:spMk id="8" creationId="{0B110516-9EBD-9A4C-B293-44708BE0BB91}"/>
          </ac:spMkLst>
        </pc:spChg>
        <pc:spChg chg="del">
          <ac:chgData name="Frank Tan (qutan)" userId="1cc8c1fc-bfb1-4b23-ae96-de603ddcbe90" providerId="ADAL" clId="{4AD5E795-8F90-F04B-94B0-3DD4CA04D5EE}" dt="2020-03-18T12:58:47.423" v="660" actId="478"/>
          <ac:spMkLst>
            <pc:docMk/>
            <pc:sldMk cId="1524774617" sldId="1979422064"/>
            <ac:spMk id="9" creationId="{286EA232-E43E-4C44-A8B1-3A8764065C12}"/>
          </ac:spMkLst>
        </pc:spChg>
        <pc:spChg chg="add">
          <ac:chgData name="Frank Tan (qutan)" userId="1cc8c1fc-bfb1-4b23-ae96-de603ddcbe90" providerId="ADAL" clId="{4AD5E795-8F90-F04B-94B0-3DD4CA04D5EE}" dt="2020-03-18T12:58:48.046" v="661"/>
          <ac:spMkLst>
            <pc:docMk/>
            <pc:sldMk cId="1524774617" sldId="1979422064"/>
            <ac:spMk id="10" creationId="{31480021-8375-D748-9A8C-BC87A94FB984}"/>
          </ac:spMkLst>
        </pc:spChg>
      </pc:sldChg>
      <pc:sldChg chg="modSp add modTransition">
        <pc:chgData name="Frank Tan (qutan)" userId="1cc8c1fc-bfb1-4b23-ae96-de603ddcbe90" providerId="ADAL" clId="{4AD5E795-8F90-F04B-94B0-3DD4CA04D5EE}" dt="2020-03-19T06:02:08.087" v="1534"/>
        <pc:sldMkLst>
          <pc:docMk/>
          <pc:sldMk cId="2209103021" sldId="1979422065"/>
        </pc:sldMkLst>
        <pc:spChg chg="mod">
          <ac:chgData name="Frank Tan (qutan)" userId="1cc8c1fc-bfb1-4b23-ae96-de603ddcbe90" providerId="ADAL" clId="{4AD5E795-8F90-F04B-94B0-3DD4CA04D5EE}" dt="2020-03-18T13:00:14.991" v="687" actId="20577"/>
          <ac:spMkLst>
            <pc:docMk/>
            <pc:sldMk cId="2209103021" sldId="1979422065"/>
            <ac:spMk id="3" creationId="{EE8E76EB-840B-E54E-B908-17C65FD01311}"/>
          </ac:spMkLst>
        </pc:spChg>
        <pc:spChg chg="mod">
          <ac:chgData name="Frank Tan (qutan)" userId="1cc8c1fc-bfb1-4b23-ae96-de603ddcbe90" providerId="ADAL" clId="{4AD5E795-8F90-F04B-94B0-3DD4CA04D5EE}" dt="2020-03-18T13:00:48.115" v="700" actId="20577"/>
          <ac:spMkLst>
            <pc:docMk/>
            <pc:sldMk cId="2209103021" sldId="1979422065"/>
            <ac:spMk id="4" creationId="{4156F823-2A78-D24D-925F-540E1478DFFE}"/>
          </ac:spMkLst>
        </pc:spChg>
      </pc:sldChg>
      <pc:sldChg chg="addSp delSp modSp add modTransition">
        <pc:chgData name="Frank Tan (qutan)" userId="1cc8c1fc-bfb1-4b23-ae96-de603ddcbe90" providerId="ADAL" clId="{4AD5E795-8F90-F04B-94B0-3DD4CA04D5EE}" dt="2020-03-19T06:02:08.087" v="1534"/>
        <pc:sldMkLst>
          <pc:docMk/>
          <pc:sldMk cId="384747079" sldId="1979422066"/>
        </pc:sldMkLst>
        <pc:spChg chg="mod">
          <ac:chgData name="Frank Tan (qutan)" userId="1cc8c1fc-bfb1-4b23-ae96-de603ddcbe90" providerId="ADAL" clId="{4AD5E795-8F90-F04B-94B0-3DD4CA04D5EE}" dt="2020-03-18T13:01:16.419" v="710" actId="20577"/>
          <ac:spMkLst>
            <pc:docMk/>
            <pc:sldMk cId="384747079" sldId="1979422066"/>
            <ac:spMk id="3" creationId="{EE8E76EB-840B-E54E-B908-17C65FD01311}"/>
          </ac:spMkLst>
        </pc:spChg>
        <pc:spChg chg="mod">
          <ac:chgData name="Frank Tan (qutan)" userId="1cc8c1fc-bfb1-4b23-ae96-de603ddcbe90" providerId="ADAL" clId="{4AD5E795-8F90-F04B-94B0-3DD4CA04D5EE}" dt="2020-03-18T13:01:30.085" v="716" actId="20577"/>
          <ac:spMkLst>
            <pc:docMk/>
            <pc:sldMk cId="384747079" sldId="1979422066"/>
            <ac:spMk id="4" creationId="{4156F823-2A78-D24D-925F-540E1478DFFE}"/>
          </ac:spMkLst>
        </pc:spChg>
        <pc:spChg chg="add mod">
          <ac:chgData name="Frank Tan (qutan)" userId="1cc8c1fc-bfb1-4b23-ae96-de603ddcbe90" providerId="ADAL" clId="{4AD5E795-8F90-F04B-94B0-3DD4CA04D5EE}" dt="2020-03-18T13:01:45.914" v="719" actId="1076"/>
          <ac:spMkLst>
            <pc:docMk/>
            <pc:sldMk cId="384747079" sldId="1979422066"/>
            <ac:spMk id="5" creationId="{7A03BBE0-82D1-D648-B588-ECAEAE363DED}"/>
          </ac:spMkLst>
        </pc:spChg>
        <pc:spChg chg="del">
          <ac:chgData name="Frank Tan (qutan)" userId="1cc8c1fc-bfb1-4b23-ae96-de603ddcbe90" providerId="ADAL" clId="{4AD5E795-8F90-F04B-94B0-3DD4CA04D5EE}" dt="2020-03-18T13:01:42.258" v="717" actId="478"/>
          <ac:spMkLst>
            <pc:docMk/>
            <pc:sldMk cId="384747079" sldId="1979422066"/>
            <ac:spMk id="10" creationId="{31480021-8375-D748-9A8C-BC87A94FB984}"/>
          </ac:spMkLst>
        </pc:spChg>
      </pc:sldChg>
      <pc:sldChg chg="add del">
        <pc:chgData name="Frank Tan (qutan)" userId="1cc8c1fc-bfb1-4b23-ae96-de603ddcbe90" providerId="ADAL" clId="{4AD5E795-8F90-F04B-94B0-3DD4CA04D5EE}" dt="2020-03-18T13:01:10.942" v="702"/>
        <pc:sldMkLst>
          <pc:docMk/>
          <pc:sldMk cId="2170031436" sldId="1979422066"/>
        </pc:sldMkLst>
      </pc:sldChg>
      <pc:sldChg chg="modSp add modTransition">
        <pc:chgData name="Frank Tan (qutan)" userId="1cc8c1fc-bfb1-4b23-ae96-de603ddcbe90" providerId="ADAL" clId="{4AD5E795-8F90-F04B-94B0-3DD4CA04D5EE}" dt="2020-03-19T06:34:18.273" v="1553" actId="14100"/>
        <pc:sldMkLst>
          <pc:docMk/>
          <pc:sldMk cId="4286904183" sldId="1979422067"/>
        </pc:sldMkLst>
        <pc:spChg chg="mod">
          <ac:chgData name="Frank Tan (qutan)" userId="1cc8c1fc-bfb1-4b23-ae96-de603ddcbe90" providerId="ADAL" clId="{4AD5E795-8F90-F04B-94B0-3DD4CA04D5EE}" dt="2020-03-19T06:34:18.273" v="1553" actId="14100"/>
          <ac:spMkLst>
            <pc:docMk/>
            <pc:sldMk cId="4286904183" sldId="1979422067"/>
            <ac:spMk id="2" creationId="{FBA75749-7975-7A41-AC85-97FC14F95C8B}"/>
          </ac:spMkLst>
        </pc:spChg>
      </pc:sldChg>
      <pc:sldChg chg="addSp modSp add modTransition">
        <pc:chgData name="Frank Tan (qutan)" userId="1cc8c1fc-bfb1-4b23-ae96-de603ddcbe90" providerId="ADAL" clId="{4AD5E795-8F90-F04B-94B0-3DD4CA04D5EE}" dt="2020-03-19T06:02:08.087" v="1534"/>
        <pc:sldMkLst>
          <pc:docMk/>
          <pc:sldMk cId="643696468" sldId="1979422068"/>
        </pc:sldMkLst>
        <pc:spChg chg="mod">
          <ac:chgData name="Frank Tan (qutan)" userId="1cc8c1fc-bfb1-4b23-ae96-de603ddcbe90" providerId="ADAL" clId="{4AD5E795-8F90-F04B-94B0-3DD4CA04D5EE}" dt="2020-03-18T14:13:23.818" v="816" actId="14100"/>
          <ac:spMkLst>
            <pc:docMk/>
            <pc:sldMk cId="643696468" sldId="1979422068"/>
            <ac:spMk id="2" creationId="{4C2A757F-1448-F74A-A415-BF5C552F88C9}"/>
          </ac:spMkLst>
        </pc:spChg>
        <pc:spChg chg="mod">
          <ac:chgData name="Frank Tan (qutan)" userId="1cc8c1fc-bfb1-4b23-ae96-de603ddcbe90" providerId="ADAL" clId="{4AD5E795-8F90-F04B-94B0-3DD4CA04D5EE}" dt="2020-03-18T14:13:10.378" v="814"/>
          <ac:spMkLst>
            <pc:docMk/>
            <pc:sldMk cId="643696468" sldId="1979422068"/>
            <ac:spMk id="3" creationId="{0FB427E1-19C4-B04B-829A-D1749F249BAB}"/>
          </ac:spMkLst>
        </pc:spChg>
        <pc:spChg chg="add mod">
          <ac:chgData name="Frank Tan (qutan)" userId="1cc8c1fc-bfb1-4b23-ae96-de603ddcbe90" providerId="ADAL" clId="{4AD5E795-8F90-F04B-94B0-3DD4CA04D5EE}" dt="2020-03-18T14:13:41.983" v="819" actId="14100"/>
          <ac:spMkLst>
            <pc:docMk/>
            <pc:sldMk cId="643696468" sldId="1979422068"/>
            <ac:spMk id="4" creationId="{901FB8E9-D8C4-7D43-9472-05545564CA98}"/>
          </ac:spMkLst>
        </pc:spChg>
      </pc:sldChg>
      <pc:sldChg chg="modSp add modTransition">
        <pc:chgData name="Frank Tan (qutan)" userId="1cc8c1fc-bfb1-4b23-ae96-de603ddcbe90" providerId="ADAL" clId="{4AD5E795-8F90-F04B-94B0-3DD4CA04D5EE}" dt="2020-03-19T06:02:08.087" v="1534"/>
        <pc:sldMkLst>
          <pc:docMk/>
          <pc:sldMk cId="497592510" sldId="1979422069"/>
        </pc:sldMkLst>
        <pc:spChg chg="mod">
          <ac:chgData name="Frank Tan (qutan)" userId="1cc8c1fc-bfb1-4b23-ae96-de603ddcbe90" providerId="ADAL" clId="{4AD5E795-8F90-F04B-94B0-3DD4CA04D5EE}" dt="2020-03-18T14:02:13.082" v="756" actId="20577"/>
          <ac:spMkLst>
            <pc:docMk/>
            <pc:sldMk cId="497592510" sldId="1979422069"/>
            <ac:spMk id="2" creationId="{984150D9-0E54-F747-8AE8-39B862DA6732}"/>
          </ac:spMkLst>
        </pc:spChg>
      </pc:sldChg>
      <pc:sldChg chg="addSp modSp add modTransition">
        <pc:chgData name="Frank Tan (qutan)" userId="1cc8c1fc-bfb1-4b23-ae96-de603ddcbe90" providerId="ADAL" clId="{4AD5E795-8F90-F04B-94B0-3DD4CA04D5EE}" dt="2020-03-19T06:02:08.087" v="1534"/>
        <pc:sldMkLst>
          <pc:docMk/>
          <pc:sldMk cId="2875427863" sldId="1979422070"/>
        </pc:sldMkLst>
        <pc:spChg chg="mod">
          <ac:chgData name="Frank Tan (qutan)" userId="1cc8c1fc-bfb1-4b23-ae96-de603ddcbe90" providerId="ADAL" clId="{4AD5E795-8F90-F04B-94B0-3DD4CA04D5EE}" dt="2020-03-18T14:07:33.351" v="772" actId="14100"/>
          <ac:spMkLst>
            <pc:docMk/>
            <pc:sldMk cId="2875427863" sldId="1979422070"/>
            <ac:spMk id="2" creationId="{B9C9E49D-348D-DE4D-B36B-DD66DD5D35F0}"/>
          </ac:spMkLst>
        </pc:spChg>
        <pc:spChg chg="mod">
          <ac:chgData name="Frank Tan (qutan)" userId="1cc8c1fc-bfb1-4b23-ae96-de603ddcbe90" providerId="ADAL" clId="{4AD5E795-8F90-F04B-94B0-3DD4CA04D5EE}" dt="2020-03-18T14:03:31.083" v="758"/>
          <ac:spMkLst>
            <pc:docMk/>
            <pc:sldMk cId="2875427863" sldId="1979422070"/>
            <ac:spMk id="3" creationId="{9AC7ABB3-4336-4646-83B7-2CE918B4EC9F}"/>
          </ac:spMkLst>
        </pc:spChg>
        <pc:spChg chg="add mod">
          <ac:chgData name="Frank Tan (qutan)" userId="1cc8c1fc-bfb1-4b23-ae96-de603ddcbe90" providerId="ADAL" clId="{4AD5E795-8F90-F04B-94B0-3DD4CA04D5EE}" dt="2020-03-18T14:08:17.492" v="774" actId="1076"/>
          <ac:spMkLst>
            <pc:docMk/>
            <pc:sldMk cId="2875427863" sldId="1979422070"/>
            <ac:spMk id="4" creationId="{9D99F2C4-0390-CA4D-8C89-AA489795FBCC}"/>
          </ac:spMkLst>
        </pc:spChg>
      </pc:sldChg>
      <pc:sldChg chg="addSp modSp add modTransition">
        <pc:chgData name="Frank Tan (qutan)" userId="1cc8c1fc-bfb1-4b23-ae96-de603ddcbe90" providerId="ADAL" clId="{4AD5E795-8F90-F04B-94B0-3DD4CA04D5EE}" dt="2020-03-19T06:02:08.087" v="1534"/>
        <pc:sldMkLst>
          <pc:docMk/>
          <pc:sldMk cId="1643834166" sldId="1979422071"/>
        </pc:sldMkLst>
        <pc:spChg chg="mod">
          <ac:chgData name="Frank Tan (qutan)" userId="1cc8c1fc-bfb1-4b23-ae96-de603ddcbe90" providerId="ADAL" clId="{4AD5E795-8F90-F04B-94B0-3DD4CA04D5EE}" dt="2020-03-18T14:09:11.873" v="783" actId="14100"/>
          <ac:spMkLst>
            <pc:docMk/>
            <pc:sldMk cId="1643834166" sldId="1979422071"/>
            <ac:spMk id="2" creationId="{9CF080E0-87DB-654E-B0DF-028E7DFF0389}"/>
          </ac:spMkLst>
        </pc:spChg>
        <pc:spChg chg="mod">
          <ac:chgData name="Frank Tan (qutan)" userId="1cc8c1fc-bfb1-4b23-ae96-de603ddcbe90" providerId="ADAL" clId="{4AD5E795-8F90-F04B-94B0-3DD4CA04D5EE}" dt="2020-03-18T14:08:39.201" v="776"/>
          <ac:spMkLst>
            <pc:docMk/>
            <pc:sldMk cId="1643834166" sldId="1979422071"/>
            <ac:spMk id="3" creationId="{74402131-BC98-7B45-B0B3-B290AF4407E6}"/>
          </ac:spMkLst>
        </pc:spChg>
        <pc:picChg chg="add mod">
          <ac:chgData name="Frank Tan (qutan)" userId="1cc8c1fc-bfb1-4b23-ae96-de603ddcbe90" providerId="ADAL" clId="{4AD5E795-8F90-F04B-94B0-3DD4CA04D5EE}" dt="2020-03-18T14:10:16.563" v="786" actId="1076"/>
          <ac:picMkLst>
            <pc:docMk/>
            <pc:sldMk cId="1643834166" sldId="1979422071"/>
            <ac:picMk id="4" creationId="{57CFA519-F5FA-1544-BF89-5B6069362061}"/>
          </ac:picMkLst>
        </pc:picChg>
      </pc:sldChg>
      <pc:sldChg chg="modSp add modTransition">
        <pc:chgData name="Frank Tan (qutan)" userId="1cc8c1fc-bfb1-4b23-ae96-de603ddcbe90" providerId="ADAL" clId="{4AD5E795-8F90-F04B-94B0-3DD4CA04D5EE}" dt="2020-03-19T06:02:08.087" v="1534"/>
        <pc:sldMkLst>
          <pc:docMk/>
          <pc:sldMk cId="1279232681" sldId="1979422072"/>
        </pc:sldMkLst>
        <pc:spChg chg="mod">
          <ac:chgData name="Frank Tan (qutan)" userId="1cc8c1fc-bfb1-4b23-ae96-de603ddcbe90" providerId="ADAL" clId="{4AD5E795-8F90-F04B-94B0-3DD4CA04D5EE}" dt="2020-03-18T14:11:52.270" v="794" actId="20577"/>
          <ac:spMkLst>
            <pc:docMk/>
            <pc:sldMk cId="1279232681" sldId="1979422072"/>
            <ac:spMk id="2" creationId="{B1D0CE90-ABCE-BD49-9F9C-771DD42FF825}"/>
          </ac:spMkLst>
        </pc:spChg>
      </pc:sldChg>
      <pc:sldChg chg="addSp modSp add modTransition">
        <pc:chgData name="Frank Tan (qutan)" userId="1cc8c1fc-bfb1-4b23-ae96-de603ddcbe90" providerId="ADAL" clId="{4AD5E795-8F90-F04B-94B0-3DD4CA04D5EE}" dt="2020-03-19T06:02:08.087" v="1534"/>
        <pc:sldMkLst>
          <pc:docMk/>
          <pc:sldMk cId="1692646442" sldId="1979422073"/>
        </pc:sldMkLst>
        <pc:spChg chg="mod">
          <ac:chgData name="Frank Tan (qutan)" userId="1cc8c1fc-bfb1-4b23-ae96-de603ddcbe90" providerId="ADAL" clId="{4AD5E795-8F90-F04B-94B0-3DD4CA04D5EE}" dt="2020-03-18T14:12:44.736" v="812" actId="14100"/>
          <ac:spMkLst>
            <pc:docMk/>
            <pc:sldMk cId="1692646442" sldId="1979422073"/>
            <ac:spMk id="2" creationId="{AC45345A-C14F-7B48-A796-57CED6319981}"/>
          </ac:spMkLst>
        </pc:spChg>
        <pc:spChg chg="mod">
          <ac:chgData name="Frank Tan (qutan)" userId="1cc8c1fc-bfb1-4b23-ae96-de603ddcbe90" providerId="ADAL" clId="{4AD5E795-8F90-F04B-94B0-3DD4CA04D5EE}" dt="2020-03-18T14:12:10.251" v="799" actId="20577"/>
          <ac:spMkLst>
            <pc:docMk/>
            <pc:sldMk cId="1692646442" sldId="1979422073"/>
            <ac:spMk id="3" creationId="{6AFEFB98-A7D1-2E4A-B554-4D77C2F1C8E0}"/>
          </ac:spMkLst>
        </pc:spChg>
        <pc:spChg chg="add">
          <ac:chgData name="Frank Tan (qutan)" userId="1cc8c1fc-bfb1-4b23-ae96-de603ddcbe90" providerId="ADAL" clId="{4AD5E795-8F90-F04B-94B0-3DD4CA04D5EE}" dt="2020-03-18T14:12:56.412" v="813"/>
          <ac:spMkLst>
            <pc:docMk/>
            <pc:sldMk cId="1692646442" sldId="1979422073"/>
            <ac:spMk id="4" creationId="{5DEB248E-B310-6C4B-A661-09D354B8332D}"/>
          </ac:spMkLst>
        </pc:spChg>
      </pc:sldChg>
      <pc:sldChg chg="modSp add modTransition">
        <pc:chgData name="Frank Tan (qutan)" userId="1cc8c1fc-bfb1-4b23-ae96-de603ddcbe90" providerId="ADAL" clId="{4AD5E795-8F90-F04B-94B0-3DD4CA04D5EE}" dt="2020-03-19T06:02:08.087" v="1534"/>
        <pc:sldMkLst>
          <pc:docMk/>
          <pc:sldMk cId="3764922151" sldId="1979422074"/>
        </pc:sldMkLst>
        <pc:spChg chg="mod">
          <ac:chgData name="Frank Tan (qutan)" userId="1cc8c1fc-bfb1-4b23-ae96-de603ddcbe90" providerId="ADAL" clId="{4AD5E795-8F90-F04B-94B0-3DD4CA04D5EE}" dt="2020-03-18T14:14:41.967" v="828" actId="20577"/>
          <ac:spMkLst>
            <pc:docMk/>
            <pc:sldMk cId="3764922151" sldId="1979422074"/>
            <ac:spMk id="2" creationId="{9A13B99B-FCA2-8F41-BC04-7A0122C5CF01}"/>
          </ac:spMkLst>
        </pc:spChg>
      </pc:sldChg>
      <pc:sldChg chg="addSp modSp add modTransition">
        <pc:chgData name="Frank Tan (qutan)" userId="1cc8c1fc-bfb1-4b23-ae96-de603ddcbe90" providerId="ADAL" clId="{4AD5E795-8F90-F04B-94B0-3DD4CA04D5EE}" dt="2020-03-19T06:02:08.087" v="1534"/>
        <pc:sldMkLst>
          <pc:docMk/>
          <pc:sldMk cId="2843516520" sldId="1979422075"/>
        </pc:sldMkLst>
        <pc:spChg chg="mod">
          <ac:chgData name="Frank Tan (qutan)" userId="1cc8c1fc-bfb1-4b23-ae96-de603ddcbe90" providerId="ADAL" clId="{4AD5E795-8F90-F04B-94B0-3DD4CA04D5EE}" dt="2020-03-18T14:15:37.753" v="845" actId="14100"/>
          <ac:spMkLst>
            <pc:docMk/>
            <pc:sldMk cId="2843516520" sldId="1979422075"/>
            <ac:spMk id="2" creationId="{3720898E-195B-2F42-B027-098219477E78}"/>
          </ac:spMkLst>
        </pc:spChg>
        <pc:spChg chg="mod">
          <ac:chgData name="Frank Tan (qutan)" userId="1cc8c1fc-bfb1-4b23-ae96-de603ddcbe90" providerId="ADAL" clId="{4AD5E795-8F90-F04B-94B0-3DD4CA04D5EE}" dt="2020-03-18T14:14:59.618" v="830"/>
          <ac:spMkLst>
            <pc:docMk/>
            <pc:sldMk cId="2843516520" sldId="1979422075"/>
            <ac:spMk id="3" creationId="{F8FD320E-B8B5-1749-93E8-B5BD48119FF7}"/>
          </ac:spMkLst>
        </pc:spChg>
        <pc:spChg chg="add mod">
          <ac:chgData name="Frank Tan (qutan)" userId="1cc8c1fc-bfb1-4b23-ae96-de603ddcbe90" providerId="ADAL" clId="{4AD5E795-8F90-F04B-94B0-3DD4CA04D5EE}" dt="2020-03-18T14:15:49.839" v="847" actId="1076"/>
          <ac:spMkLst>
            <pc:docMk/>
            <pc:sldMk cId="2843516520" sldId="1979422075"/>
            <ac:spMk id="4" creationId="{3AE4187C-397D-A546-9183-7A053B07AC16}"/>
          </ac:spMkLst>
        </pc:spChg>
      </pc:sldChg>
      <pc:sldChg chg="addSp modSp add modTransition">
        <pc:chgData name="Frank Tan (qutan)" userId="1cc8c1fc-bfb1-4b23-ae96-de603ddcbe90" providerId="ADAL" clId="{4AD5E795-8F90-F04B-94B0-3DD4CA04D5EE}" dt="2020-03-19T06:02:08.087" v="1534"/>
        <pc:sldMkLst>
          <pc:docMk/>
          <pc:sldMk cId="4262144059" sldId="1979422076"/>
        </pc:sldMkLst>
        <pc:spChg chg="mod">
          <ac:chgData name="Frank Tan (qutan)" userId="1cc8c1fc-bfb1-4b23-ae96-de603ddcbe90" providerId="ADAL" clId="{4AD5E795-8F90-F04B-94B0-3DD4CA04D5EE}" dt="2020-03-18T14:17:05.819" v="853" actId="20577"/>
          <ac:spMkLst>
            <pc:docMk/>
            <pc:sldMk cId="4262144059" sldId="1979422076"/>
            <ac:spMk id="2" creationId="{ABA1FC73-CED1-A546-A972-E0C12E27EA55}"/>
          </ac:spMkLst>
        </pc:spChg>
        <pc:spChg chg="mod">
          <ac:chgData name="Frank Tan (qutan)" userId="1cc8c1fc-bfb1-4b23-ae96-de603ddcbe90" providerId="ADAL" clId="{4AD5E795-8F90-F04B-94B0-3DD4CA04D5EE}" dt="2020-03-18T14:16:41.130" v="849"/>
          <ac:spMkLst>
            <pc:docMk/>
            <pc:sldMk cId="4262144059" sldId="1979422076"/>
            <ac:spMk id="3" creationId="{518977D9-D80D-5D42-A1D2-E2D4441EB483}"/>
          </ac:spMkLst>
        </pc:spChg>
        <pc:spChg chg="add">
          <ac:chgData name="Frank Tan (qutan)" userId="1cc8c1fc-bfb1-4b23-ae96-de603ddcbe90" providerId="ADAL" clId="{4AD5E795-8F90-F04B-94B0-3DD4CA04D5EE}" dt="2020-03-18T14:17:13.997" v="854"/>
          <ac:spMkLst>
            <pc:docMk/>
            <pc:sldMk cId="4262144059" sldId="1979422076"/>
            <ac:spMk id="4" creationId="{EB0F92BE-FFD4-9A47-9B2F-5C96918597E8}"/>
          </ac:spMkLst>
        </pc:spChg>
      </pc:sldChg>
      <pc:sldChg chg="addSp modSp add modTransition">
        <pc:chgData name="Frank Tan (qutan)" userId="1cc8c1fc-bfb1-4b23-ae96-de603ddcbe90" providerId="ADAL" clId="{4AD5E795-8F90-F04B-94B0-3DD4CA04D5EE}" dt="2020-03-19T06:02:08.087" v="1534"/>
        <pc:sldMkLst>
          <pc:docMk/>
          <pc:sldMk cId="1369103171" sldId="1979422077"/>
        </pc:sldMkLst>
        <pc:spChg chg="mod">
          <ac:chgData name="Frank Tan (qutan)" userId="1cc8c1fc-bfb1-4b23-ae96-de603ddcbe90" providerId="ADAL" clId="{4AD5E795-8F90-F04B-94B0-3DD4CA04D5EE}" dt="2020-03-18T14:20:45.583" v="867" actId="14100"/>
          <ac:spMkLst>
            <pc:docMk/>
            <pc:sldMk cId="1369103171" sldId="1979422077"/>
            <ac:spMk id="2" creationId="{99F20F40-0278-3744-AB53-ABDBC0243367}"/>
          </ac:spMkLst>
        </pc:spChg>
        <pc:spChg chg="mod">
          <ac:chgData name="Frank Tan (qutan)" userId="1cc8c1fc-bfb1-4b23-ae96-de603ddcbe90" providerId="ADAL" clId="{4AD5E795-8F90-F04B-94B0-3DD4CA04D5EE}" dt="2020-03-18T14:20:35.328" v="864"/>
          <ac:spMkLst>
            <pc:docMk/>
            <pc:sldMk cId="1369103171" sldId="1979422077"/>
            <ac:spMk id="3" creationId="{A0801393-906D-B04F-BB1C-190B0922CF09}"/>
          </ac:spMkLst>
        </pc:spChg>
        <pc:spChg chg="add">
          <ac:chgData name="Frank Tan (qutan)" userId="1cc8c1fc-bfb1-4b23-ae96-de603ddcbe90" providerId="ADAL" clId="{4AD5E795-8F90-F04B-94B0-3DD4CA04D5EE}" dt="2020-03-18T14:20:50.743" v="868"/>
          <ac:spMkLst>
            <pc:docMk/>
            <pc:sldMk cId="1369103171" sldId="1979422077"/>
            <ac:spMk id="4" creationId="{3C653680-447D-FA4A-A7EF-6AE99345F7E8}"/>
          </ac:spMkLst>
        </pc:spChg>
      </pc:sldChg>
      <pc:sldChg chg="modSp add modTransition">
        <pc:chgData name="Frank Tan (qutan)" userId="1cc8c1fc-bfb1-4b23-ae96-de603ddcbe90" providerId="ADAL" clId="{4AD5E795-8F90-F04B-94B0-3DD4CA04D5EE}" dt="2020-03-19T06:02:08.087" v="1534"/>
        <pc:sldMkLst>
          <pc:docMk/>
          <pc:sldMk cId="3246534070" sldId="1979422078"/>
        </pc:sldMkLst>
        <pc:spChg chg="mod">
          <ac:chgData name="Frank Tan (qutan)" userId="1cc8c1fc-bfb1-4b23-ae96-de603ddcbe90" providerId="ADAL" clId="{4AD5E795-8F90-F04B-94B0-3DD4CA04D5EE}" dt="2020-03-18T15:03:49.862" v="958" actId="20577"/>
          <ac:spMkLst>
            <pc:docMk/>
            <pc:sldMk cId="3246534070" sldId="1979422078"/>
            <ac:spMk id="2" creationId="{BC62B5D0-5592-AA48-8591-501F5858303C}"/>
          </ac:spMkLst>
        </pc:spChg>
      </pc:sldChg>
      <pc:sldChg chg="addSp delSp modSp add modTransition">
        <pc:chgData name="Frank Tan (qutan)" userId="1cc8c1fc-bfb1-4b23-ae96-de603ddcbe90" providerId="ADAL" clId="{4AD5E795-8F90-F04B-94B0-3DD4CA04D5EE}" dt="2020-03-19T06:02:08.087" v="1534"/>
        <pc:sldMkLst>
          <pc:docMk/>
          <pc:sldMk cId="2274135863" sldId="1979422079"/>
        </pc:sldMkLst>
        <pc:spChg chg="add del mod">
          <ac:chgData name="Frank Tan (qutan)" userId="1cc8c1fc-bfb1-4b23-ae96-de603ddcbe90" providerId="ADAL" clId="{4AD5E795-8F90-F04B-94B0-3DD4CA04D5EE}" dt="2020-03-18T15:05:16.896" v="971" actId="478"/>
          <ac:spMkLst>
            <pc:docMk/>
            <pc:sldMk cId="2274135863" sldId="1979422079"/>
            <ac:spMk id="2" creationId="{159AF6F0-0B26-C748-8F37-059D3DCEE774}"/>
          </ac:spMkLst>
        </pc:spChg>
        <pc:spChg chg="mod">
          <ac:chgData name="Frank Tan (qutan)" userId="1cc8c1fc-bfb1-4b23-ae96-de603ddcbe90" providerId="ADAL" clId="{4AD5E795-8F90-F04B-94B0-3DD4CA04D5EE}" dt="2020-03-18T15:07:03.422" v="986"/>
          <ac:spMkLst>
            <pc:docMk/>
            <pc:sldMk cId="2274135863" sldId="1979422079"/>
            <ac:spMk id="3" creationId="{BA7CD0C5-7D4B-744A-A5A5-0CC01071BCBA}"/>
          </ac:spMkLst>
        </pc:spChg>
        <pc:spChg chg="add del mod">
          <ac:chgData name="Frank Tan (qutan)" userId="1cc8c1fc-bfb1-4b23-ae96-de603ddcbe90" providerId="ADAL" clId="{4AD5E795-8F90-F04B-94B0-3DD4CA04D5EE}" dt="2020-03-18T15:05:04.506" v="968"/>
          <ac:spMkLst>
            <pc:docMk/>
            <pc:sldMk cId="2274135863" sldId="1979422079"/>
            <ac:spMk id="4" creationId="{7CE4F242-532F-CA4B-BDE9-D5CC7FFB2BA9}"/>
          </ac:spMkLst>
        </pc:spChg>
        <pc:spChg chg="add mod">
          <ac:chgData name="Frank Tan (qutan)" userId="1cc8c1fc-bfb1-4b23-ae96-de603ddcbe90" providerId="ADAL" clId="{4AD5E795-8F90-F04B-94B0-3DD4CA04D5EE}" dt="2020-03-18T15:07:17.670" v="989" actId="14100"/>
          <ac:spMkLst>
            <pc:docMk/>
            <pc:sldMk cId="2274135863" sldId="1979422079"/>
            <ac:spMk id="5" creationId="{C774CBC6-CAE6-5842-8FB7-27D83D597D32}"/>
          </ac:spMkLst>
        </pc:spChg>
        <pc:spChg chg="add del mod">
          <ac:chgData name="Frank Tan (qutan)" userId="1cc8c1fc-bfb1-4b23-ae96-de603ddcbe90" providerId="ADAL" clId="{4AD5E795-8F90-F04B-94B0-3DD4CA04D5EE}" dt="2020-03-18T15:05:34.609" v="973" actId="478"/>
          <ac:spMkLst>
            <pc:docMk/>
            <pc:sldMk cId="2274135863" sldId="1979422079"/>
            <ac:spMk id="6" creationId="{F4A304DE-6C53-884A-97DC-F40C111970D6}"/>
          </ac:spMkLst>
        </pc:spChg>
        <pc:spChg chg="add del mod">
          <ac:chgData name="Frank Tan (qutan)" userId="1cc8c1fc-bfb1-4b23-ae96-de603ddcbe90" providerId="ADAL" clId="{4AD5E795-8F90-F04B-94B0-3DD4CA04D5EE}" dt="2020-03-18T15:05:45.412" v="975"/>
          <ac:spMkLst>
            <pc:docMk/>
            <pc:sldMk cId="2274135863" sldId="1979422079"/>
            <ac:spMk id="7" creationId="{2D033B2E-11F1-0943-B564-AFAC3AD08E3A}"/>
          </ac:spMkLst>
        </pc:spChg>
        <pc:spChg chg="add mod">
          <ac:chgData name="Frank Tan (qutan)" userId="1cc8c1fc-bfb1-4b23-ae96-de603ddcbe90" providerId="ADAL" clId="{4AD5E795-8F90-F04B-94B0-3DD4CA04D5EE}" dt="2020-03-18T15:07:21.545" v="990" actId="14100"/>
          <ac:spMkLst>
            <pc:docMk/>
            <pc:sldMk cId="2274135863" sldId="1979422079"/>
            <ac:spMk id="8" creationId="{7CD12198-C0DB-B143-9774-C0070A24F23F}"/>
          </ac:spMkLst>
        </pc:spChg>
        <pc:spChg chg="add del mod">
          <ac:chgData name="Frank Tan (qutan)" userId="1cc8c1fc-bfb1-4b23-ae96-de603ddcbe90" providerId="ADAL" clId="{4AD5E795-8F90-F04B-94B0-3DD4CA04D5EE}" dt="2020-03-18T15:05:55.373" v="981"/>
          <ac:spMkLst>
            <pc:docMk/>
            <pc:sldMk cId="2274135863" sldId="1979422079"/>
            <ac:spMk id="9" creationId="{B9821393-7694-3D4B-AB62-4191E497E510}"/>
          </ac:spMkLst>
        </pc:spChg>
        <pc:spChg chg="add del mod">
          <ac:chgData name="Frank Tan (qutan)" userId="1cc8c1fc-bfb1-4b23-ae96-de603ddcbe90" providerId="ADAL" clId="{4AD5E795-8F90-F04B-94B0-3DD4CA04D5EE}" dt="2020-03-18T15:05:55.373" v="981"/>
          <ac:spMkLst>
            <pc:docMk/>
            <pc:sldMk cId="2274135863" sldId="1979422079"/>
            <ac:spMk id="10" creationId="{42458DF4-1409-8B46-92B5-B8E3F8113891}"/>
          </ac:spMkLst>
        </pc:spChg>
        <pc:spChg chg="add del mod">
          <ac:chgData name="Frank Tan (qutan)" userId="1cc8c1fc-bfb1-4b23-ae96-de603ddcbe90" providerId="ADAL" clId="{4AD5E795-8F90-F04B-94B0-3DD4CA04D5EE}" dt="2020-03-18T15:07:13.598" v="987"/>
          <ac:spMkLst>
            <pc:docMk/>
            <pc:sldMk cId="2274135863" sldId="1979422079"/>
            <ac:spMk id="11" creationId="{8F2C248F-74A8-CC4A-A4FA-97778364F92D}"/>
          </ac:spMkLst>
        </pc:spChg>
        <pc:spChg chg="add del mod">
          <ac:chgData name="Frank Tan (qutan)" userId="1cc8c1fc-bfb1-4b23-ae96-de603ddcbe90" providerId="ADAL" clId="{4AD5E795-8F90-F04B-94B0-3DD4CA04D5EE}" dt="2020-03-18T15:07:13.598" v="987"/>
          <ac:spMkLst>
            <pc:docMk/>
            <pc:sldMk cId="2274135863" sldId="1979422079"/>
            <ac:spMk id="12" creationId="{305D69A1-44D3-E144-B443-5CDF654838A9}"/>
          </ac:spMkLst>
        </pc:spChg>
      </pc:sldChg>
      <pc:sldChg chg="addSp modSp add modTransition">
        <pc:chgData name="Frank Tan (qutan)" userId="1cc8c1fc-bfb1-4b23-ae96-de603ddcbe90" providerId="ADAL" clId="{4AD5E795-8F90-F04B-94B0-3DD4CA04D5EE}" dt="2020-03-19T06:02:08.087" v="1534"/>
        <pc:sldMkLst>
          <pc:docMk/>
          <pc:sldMk cId="1765688242" sldId="1979422080"/>
        </pc:sldMkLst>
        <pc:spChg chg="mod">
          <ac:chgData name="Frank Tan (qutan)" userId="1cc8c1fc-bfb1-4b23-ae96-de603ddcbe90" providerId="ADAL" clId="{4AD5E795-8F90-F04B-94B0-3DD4CA04D5EE}" dt="2020-03-18T15:08:09.428" v="1007" actId="14100"/>
          <ac:spMkLst>
            <pc:docMk/>
            <pc:sldMk cId="1765688242" sldId="1979422080"/>
            <ac:spMk id="2" creationId="{A35A580C-CB3E-684E-B901-5A7DBC48CBF1}"/>
          </ac:spMkLst>
        </pc:spChg>
        <pc:spChg chg="mod">
          <ac:chgData name="Frank Tan (qutan)" userId="1cc8c1fc-bfb1-4b23-ae96-de603ddcbe90" providerId="ADAL" clId="{4AD5E795-8F90-F04B-94B0-3DD4CA04D5EE}" dt="2020-03-18T15:07:35.986" v="992"/>
          <ac:spMkLst>
            <pc:docMk/>
            <pc:sldMk cId="1765688242" sldId="1979422080"/>
            <ac:spMk id="3" creationId="{D8B25A73-B975-DA4A-9521-DD8C11DC4827}"/>
          </ac:spMkLst>
        </pc:spChg>
        <pc:spChg chg="add">
          <ac:chgData name="Frank Tan (qutan)" userId="1cc8c1fc-bfb1-4b23-ae96-de603ddcbe90" providerId="ADAL" clId="{4AD5E795-8F90-F04B-94B0-3DD4CA04D5EE}" dt="2020-03-18T15:08:14.193" v="1008"/>
          <ac:spMkLst>
            <pc:docMk/>
            <pc:sldMk cId="1765688242" sldId="1979422080"/>
            <ac:spMk id="4" creationId="{505EC94F-5EE7-F841-A827-623523B9DA6F}"/>
          </ac:spMkLst>
        </pc:spChg>
      </pc:sldChg>
      <pc:sldChg chg="addSp modSp add modTransition">
        <pc:chgData name="Frank Tan (qutan)" userId="1cc8c1fc-bfb1-4b23-ae96-de603ddcbe90" providerId="ADAL" clId="{4AD5E795-8F90-F04B-94B0-3DD4CA04D5EE}" dt="2020-03-19T06:02:08.087" v="1534"/>
        <pc:sldMkLst>
          <pc:docMk/>
          <pc:sldMk cId="1310601295" sldId="1979422081"/>
        </pc:sldMkLst>
        <pc:spChg chg="mod">
          <ac:chgData name="Frank Tan (qutan)" userId="1cc8c1fc-bfb1-4b23-ae96-de603ddcbe90" providerId="ADAL" clId="{4AD5E795-8F90-F04B-94B0-3DD4CA04D5EE}" dt="2020-03-18T15:10:39.339" v="1019" actId="14100"/>
          <ac:spMkLst>
            <pc:docMk/>
            <pc:sldMk cId="1310601295" sldId="1979422081"/>
            <ac:spMk id="2" creationId="{97B20BC9-92BC-2242-83D0-89FA66542EE9}"/>
          </ac:spMkLst>
        </pc:spChg>
        <pc:spChg chg="mod">
          <ac:chgData name="Frank Tan (qutan)" userId="1cc8c1fc-bfb1-4b23-ae96-de603ddcbe90" providerId="ADAL" clId="{4AD5E795-8F90-F04B-94B0-3DD4CA04D5EE}" dt="2020-03-18T15:09:47.475" v="1010"/>
          <ac:spMkLst>
            <pc:docMk/>
            <pc:sldMk cId="1310601295" sldId="1979422081"/>
            <ac:spMk id="3" creationId="{9F1BADC4-DB84-D14D-9306-D5E97F0A0AF4}"/>
          </ac:spMkLst>
        </pc:spChg>
        <pc:spChg chg="add mod">
          <ac:chgData name="Frank Tan (qutan)" userId="1cc8c1fc-bfb1-4b23-ae96-de603ddcbe90" providerId="ADAL" clId="{4AD5E795-8F90-F04B-94B0-3DD4CA04D5EE}" dt="2020-03-18T15:10:41.364" v="1020" actId="1076"/>
          <ac:spMkLst>
            <pc:docMk/>
            <pc:sldMk cId="1310601295" sldId="1979422081"/>
            <ac:spMk id="4" creationId="{F054F874-77FC-C042-A3BF-DF4FCF58022B}"/>
          </ac:spMkLst>
        </pc:spChg>
      </pc:sldChg>
      <pc:sldChg chg="addSp modSp add modTransition">
        <pc:chgData name="Frank Tan (qutan)" userId="1cc8c1fc-bfb1-4b23-ae96-de603ddcbe90" providerId="ADAL" clId="{4AD5E795-8F90-F04B-94B0-3DD4CA04D5EE}" dt="2020-03-19T06:02:08.087" v="1534"/>
        <pc:sldMkLst>
          <pc:docMk/>
          <pc:sldMk cId="2130463344" sldId="1979422082"/>
        </pc:sldMkLst>
        <pc:spChg chg="mod">
          <ac:chgData name="Frank Tan (qutan)" userId="1cc8c1fc-bfb1-4b23-ae96-de603ddcbe90" providerId="ADAL" clId="{4AD5E795-8F90-F04B-94B0-3DD4CA04D5EE}" dt="2020-03-18T15:12:58.880" v="1038" actId="14100"/>
          <ac:spMkLst>
            <pc:docMk/>
            <pc:sldMk cId="2130463344" sldId="1979422082"/>
            <ac:spMk id="2" creationId="{AA5CA61F-CE22-BB4D-BA9E-4A1A8C6FCB6D}"/>
          </ac:spMkLst>
        </pc:spChg>
        <pc:spChg chg="mod">
          <ac:chgData name="Frank Tan (qutan)" userId="1cc8c1fc-bfb1-4b23-ae96-de603ddcbe90" providerId="ADAL" clId="{4AD5E795-8F90-F04B-94B0-3DD4CA04D5EE}" dt="2020-03-18T15:11:36.253" v="1024" actId="20577"/>
          <ac:spMkLst>
            <pc:docMk/>
            <pc:sldMk cId="2130463344" sldId="1979422082"/>
            <ac:spMk id="3" creationId="{66D787CF-32D0-9A4C-B352-732199D84EB1}"/>
          </ac:spMkLst>
        </pc:spChg>
        <pc:spChg chg="add mod">
          <ac:chgData name="Frank Tan (qutan)" userId="1cc8c1fc-bfb1-4b23-ae96-de603ddcbe90" providerId="ADAL" clId="{4AD5E795-8F90-F04B-94B0-3DD4CA04D5EE}" dt="2020-03-18T15:13:09.113" v="1041" actId="1076"/>
          <ac:spMkLst>
            <pc:docMk/>
            <pc:sldMk cId="2130463344" sldId="1979422082"/>
            <ac:spMk id="4" creationId="{9629C3F4-9782-1848-883E-643805AD610B}"/>
          </ac:spMkLst>
        </pc:spChg>
      </pc:sldChg>
      <pc:sldChg chg="delSp modSp add modTransition">
        <pc:chgData name="Frank Tan (qutan)" userId="1cc8c1fc-bfb1-4b23-ae96-de603ddcbe90" providerId="ADAL" clId="{4AD5E795-8F90-F04B-94B0-3DD4CA04D5EE}" dt="2020-03-19T06:02:08.087" v="1534"/>
        <pc:sldMkLst>
          <pc:docMk/>
          <pc:sldMk cId="3048045440" sldId="1979422083"/>
        </pc:sldMkLst>
        <pc:spChg chg="del">
          <ac:chgData name="Frank Tan (qutan)" userId="1cc8c1fc-bfb1-4b23-ae96-de603ddcbe90" providerId="ADAL" clId="{4AD5E795-8F90-F04B-94B0-3DD4CA04D5EE}" dt="2020-03-18T15:15:36.661" v="1047"/>
          <ac:spMkLst>
            <pc:docMk/>
            <pc:sldMk cId="3048045440" sldId="1979422083"/>
            <ac:spMk id="2" creationId="{805A39F2-7755-304B-9B5D-6F03A082298A}"/>
          </ac:spMkLst>
        </pc:spChg>
        <pc:spChg chg="mod">
          <ac:chgData name="Frank Tan (qutan)" userId="1cc8c1fc-bfb1-4b23-ae96-de603ddcbe90" providerId="ADAL" clId="{4AD5E795-8F90-F04B-94B0-3DD4CA04D5EE}" dt="2020-03-18T15:14:11.273" v="1044" actId="108"/>
          <ac:spMkLst>
            <pc:docMk/>
            <pc:sldMk cId="3048045440" sldId="1979422083"/>
            <ac:spMk id="3" creationId="{6E2E9A49-CAC4-414C-83A0-7AC276EA6B0F}"/>
          </ac:spMkLst>
        </pc:spChg>
      </pc:sldChg>
      <pc:sldChg chg="addSp delSp modSp add del">
        <pc:chgData name="Frank Tan (qutan)" userId="1cc8c1fc-bfb1-4b23-ae96-de603ddcbe90" providerId="ADAL" clId="{4AD5E795-8F90-F04B-94B0-3DD4CA04D5EE}" dt="2020-03-18T15:25:06.678" v="1198" actId="2696"/>
        <pc:sldMkLst>
          <pc:docMk/>
          <pc:sldMk cId="3894860204" sldId="1979422084"/>
        </pc:sldMkLst>
        <pc:spChg chg="del mod">
          <ac:chgData name="Frank Tan (qutan)" userId="1cc8c1fc-bfb1-4b23-ae96-de603ddcbe90" providerId="ADAL" clId="{4AD5E795-8F90-F04B-94B0-3DD4CA04D5EE}" dt="2020-03-18T15:24:47.380" v="1195" actId="478"/>
          <ac:spMkLst>
            <pc:docMk/>
            <pc:sldMk cId="3894860204" sldId="1979422084"/>
            <ac:spMk id="2" creationId="{CF9BFC18-C33F-9949-9B5F-EA901AF8D411}"/>
          </ac:spMkLst>
        </pc:spChg>
        <pc:spChg chg="mod">
          <ac:chgData name="Frank Tan (qutan)" userId="1cc8c1fc-bfb1-4b23-ae96-de603ddcbe90" providerId="ADAL" clId="{4AD5E795-8F90-F04B-94B0-3DD4CA04D5EE}" dt="2020-03-18T15:24:34.825" v="1189"/>
          <ac:spMkLst>
            <pc:docMk/>
            <pc:sldMk cId="3894860204" sldId="1979422084"/>
            <ac:spMk id="3" creationId="{BD2A74BE-8C68-B749-B3D3-F8E0E3F743DE}"/>
          </ac:spMkLst>
        </pc:spChg>
        <pc:spChg chg="add del mod">
          <ac:chgData name="Frank Tan (qutan)" userId="1cc8c1fc-bfb1-4b23-ae96-de603ddcbe90" providerId="ADAL" clId="{4AD5E795-8F90-F04B-94B0-3DD4CA04D5EE}" dt="2020-03-18T15:24:49.991" v="1196" actId="478"/>
          <ac:spMkLst>
            <pc:docMk/>
            <pc:sldMk cId="3894860204" sldId="1979422084"/>
            <ac:spMk id="5" creationId="{7585490D-051C-7F4C-8C27-BFE92AC5C129}"/>
          </ac:spMkLst>
        </pc:spChg>
      </pc:sldChg>
      <pc:sldChg chg="modSp add modTransition">
        <pc:chgData name="Frank Tan (qutan)" userId="1cc8c1fc-bfb1-4b23-ae96-de603ddcbe90" providerId="ADAL" clId="{4AD5E795-8F90-F04B-94B0-3DD4CA04D5EE}" dt="2020-03-19T06:02:08.087" v="1534"/>
        <pc:sldMkLst>
          <pc:docMk/>
          <pc:sldMk cId="1786794299" sldId="1979422085"/>
        </pc:sldMkLst>
        <pc:spChg chg="mod">
          <ac:chgData name="Frank Tan (qutan)" userId="1cc8c1fc-bfb1-4b23-ae96-de603ddcbe90" providerId="ADAL" clId="{4AD5E795-8F90-F04B-94B0-3DD4CA04D5EE}" dt="2020-03-18T15:25:36.773" v="1210" actId="207"/>
          <ac:spMkLst>
            <pc:docMk/>
            <pc:sldMk cId="1786794299" sldId="1979422085"/>
            <ac:spMk id="2" creationId="{437AB501-A619-DD47-81EB-D21BD6AC6CB9}"/>
          </ac:spMkLst>
        </pc:spChg>
        <pc:spChg chg="mod">
          <ac:chgData name="Frank Tan (qutan)" userId="1cc8c1fc-bfb1-4b23-ae96-de603ddcbe90" providerId="ADAL" clId="{4AD5E795-8F90-F04B-94B0-3DD4CA04D5EE}" dt="2020-03-18T15:25:09.668" v="1199"/>
          <ac:spMkLst>
            <pc:docMk/>
            <pc:sldMk cId="1786794299" sldId="1979422085"/>
            <ac:spMk id="3" creationId="{9289627C-57F0-274D-9C1D-34F5783AD886}"/>
          </ac:spMkLst>
        </pc:spChg>
      </pc:sldChg>
      <pc:sldChg chg="addSp modSp add modTransition">
        <pc:chgData name="Frank Tan (qutan)" userId="1cc8c1fc-bfb1-4b23-ae96-de603ddcbe90" providerId="ADAL" clId="{4AD5E795-8F90-F04B-94B0-3DD4CA04D5EE}" dt="2020-03-19T06:02:08.087" v="1534"/>
        <pc:sldMkLst>
          <pc:docMk/>
          <pc:sldMk cId="823605868" sldId="1979422086"/>
        </pc:sldMkLst>
        <pc:spChg chg="mod">
          <ac:chgData name="Frank Tan (qutan)" userId="1cc8c1fc-bfb1-4b23-ae96-de603ddcbe90" providerId="ADAL" clId="{4AD5E795-8F90-F04B-94B0-3DD4CA04D5EE}" dt="2020-03-18T15:27:37.721" v="1222" actId="14100"/>
          <ac:spMkLst>
            <pc:docMk/>
            <pc:sldMk cId="823605868" sldId="1979422086"/>
            <ac:spMk id="2" creationId="{4E5DB3DF-C696-D847-B60F-A7F78D792070}"/>
          </ac:spMkLst>
        </pc:spChg>
        <pc:spChg chg="mod">
          <ac:chgData name="Frank Tan (qutan)" userId="1cc8c1fc-bfb1-4b23-ae96-de603ddcbe90" providerId="ADAL" clId="{4AD5E795-8F90-F04B-94B0-3DD4CA04D5EE}" dt="2020-03-18T15:27:15.717" v="1214" actId="20577"/>
          <ac:spMkLst>
            <pc:docMk/>
            <pc:sldMk cId="823605868" sldId="1979422086"/>
            <ac:spMk id="3" creationId="{777515EF-CAD3-474C-9934-7D0C1F6C635B}"/>
          </ac:spMkLst>
        </pc:spChg>
        <pc:spChg chg="add mod">
          <ac:chgData name="Frank Tan (qutan)" userId="1cc8c1fc-bfb1-4b23-ae96-de603ddcbe90" providerId="ADAL" clId="{4AD5E795-8F90-F04B-94B0-3DD4CA04D5EE}" dt="2020-03-18T15:27:48.799" v="1224" actId="1076"/>
          <ac:spMkLst>
            <pc:docMk/>
            <pc:sldMk cId="823605868" sldId="1979422086"/>
            <ac:spMk id="4" creationId="{73712BDE-D35B-C746-8991-1CE20EF31206}"/>
          </ac:spMkLst>
        </pc:spChg>
        <pc:spChg chg="add mod">
          <ac:chgData name="Frank Tan (qutan)" userId="1cc8c1fc-bfb1-4b23-ae96-de603ddcbe90" providerId="ADAL" clId="{4AD5E795-8F90-F04B-94B0-3DD4CA04D5EE}" dt="2020-03-18T15:31:06.167" v="1244"/>
          <ac:spMkLst>
            <pc:docMk/>
            <pc:sldMk cId="823605868" sldId="1979422086"/>
            <ac:spMk id="5" creationId="{3CCD6F95-EED7-FE4F-B2E5-CBF62A43F8D0}"/>
          </ac:spMkLst>
        </pc:spChg>
      </pc:sldChg>
      <pc:sldChg chg="addSp delSp modSp add modTransition">
        <pc:chgData name="Frank Tan (qutan)" userId="1cc8c1fc-bfb1-4b23-ae96-de603ddcbe90" providerId="ADAL" clId="{4AD5E795-8F90-F04B-94B0-3DD4CA04D5EE}" dt="2020-03-19T06:02:08.087" v="1534"/>
        <pc:sldMkLst>
          <pc:docMk/>
          <pc:sldMk cId="4157689948" sldId="1979422087"/>
        </pc:sldMkLst>
        <pc:spChg chg="mod">
          <ac:chgData name="Frank Tan (qutan)" userId="1cc8c1fc-bfb1-4b23-ae96-de603ddcbe90" providerId="ADAL" clId="{4AD5E795-8F90-F04B-94B0-3DD4CA04D5EE}" dt="2020-03-18T15:29:03.988" v="1238" actId="20577"/>
          <ac:spMkLst>
            <pc:docMk/>
            <pc:sldMk cId="4157689948" sldId="1979422087"/>
            <ac:spMk id="2" creationId="{4E5DB3DF-C696-D847-B60F-A7F78D792070}"/>
          </ac:spMkLst>
        </pc:spChg>
        <pc:spChg chg="mod">
          <ac:chgData name="Frank Tan (qutan)" userId="1cc8c1fc-bfb1-4b23-ae96-de603ddcbe90" providerId="ADAL" clId="{4AD5E795-8F90-F04B-94B0-3DD4CA04D5EE}" dt="2020-03-18T15:28:28.789" v="1231"/>
          <ac:spMkLst>
            <pc:docMk/>
            <pc:sldMk cId="4157689948" sldId="1979422087"/>
            <ac:spMk id="3" creationId="{777515EF-CAD3-474C-9934-7D0C1F6C635B}"/>
          </ac:spMkLst>
        </pc:spChg>
        <pc:spChg chg="del">
          <ac:chgData name="Frank Tan (qutan)" userId="1cc8c1fc-bfb1-4b23-ae96-de603ddcbe90" providerId="ADAL" clId="{4AD5E795-8F90-F04B-94B0-3DD4CA04D5EE}" dt="2020-03-18T15:32:42.862" v="1258" actId="478"/>
          <ac:spMkLst>
            <pc:docMk/>
            <pc:sldMk cId="4157689948" sldId="1979422087"/>
            <ac:spMk id="4" creationId="{73712BDE-D35B-C746-8991-1CE20EF31206}"/>
          </ac:spMkLst>
        </pc:spChg>
        <pc:spChg chg="mod">
          <ac:chgData name="Frank Tan (qutan)" userId="1cc8c1fc-bfb1-4b23-ae96-de603ddcbe90" providerId="ADAL" clId="{4AD5E795-8F90-F04B-94B0-3DD4CA04D5EE}" dt="2020-03-18T15:30:15.043" v="1243"/>
          <ac:spMkLst>
            <pc:docMk/>
            <pc:sldMk cId="4157689948" sldId="1979422087"/>
            <ac:spMk id="5" creationId="{3CCD6F95-EED7-FE4F-B2E5-CBF62A43F8D0}"/>
          </ac:spMkLst>
        </pc:spChg>
        <pc:spChg chg="add mod">
          <ac:chgData name="Frank Tan (qutan)" userId="1cc8c1fc-bfb1-4b23-ae96-de603ddcbe90" providerId="ADAL" clId="{4AD5E795-8F90-F04B-94B0-3DD4CA04D5EE}" dt="2020-03-18T15:32:45.370" v="1259" actId="1076"/>
          <ac:spMkLst>
            <pc:docMk/>
            <pc:sldMk cId="4157689948" sldId="1979422087"/>
            <ac:spMk id="6" creationId="{AC07B961-3CF6-734A-9E26-3AB1C63C3FE2}"/>
          </ac:spMkLst>
        </pc:spChg>
      </pc:sldChg>
      <pc:sldChg chg="addSp delSp modSp add modTransition">
        <pc:chgData name="Frank Tan (qutan)" userId="1cc8c1fc-bfb1-4b23-ae96-de603ddcbe90" providerId="ADAL" clId="{4AD5E795-8F90-F04B-94B0-3DD4CA04D5EE}" dt="2020-03-19T06:02:08.087" v="1534"/>
        <pc:sldMkLst>
          <pc:docMk/>
          <pc:sldMk cId="4080419148" sldId="1979422088"/>
        </pc:sldMkLst>
        <pc:spChg chg="mod">
          <ac:chgData name="Frank Tan (qutan)" userId="1cc8c1fc-bfb1-4b23-ae96-de603ddcbe90" providerId="ADAL" clId="{4AD5E795-8F90-F04B-94B0-3DD4CA04D5EE}" dt="2020-03-18T15:32:17.733" v="1253" actId="20577"/>
          <ac:spMkLst>
            <pc:docMk/>
            <pc:sldMk cId="4080419148" sldId="1979422088"/>
            <ac:spMk id="2" creationId="{4E5DB3DF-C696-D847-B60F-A7F78D792070}"/>
          </ac:spMkLst>
        </pc:spChg>
        <pc:spChg chg="mod">
          <ac:chgData name="Frank Tan (qutan)" userId="1cc8c1fc-bfb1-4b23-ae96-de603ddcbe90" providerId="ADAL" clId="{4AD5E795-8F90-F04B-94B0-3DD4CA04D5EE}" dt="2020-03-18T15:31:41.814" v="1246"/>
          <ac:spMkLst>
            <pc:docMk/>
            <pc:sldMk cId="4080419148" sldId="1979422088"/>
            <ac:spMk id="3" creationId="{777515EF-CAD3-474C-9934-7D0C1F6C635B}"/>
          </ac:spMkLst>
        </pc:spChg>
        <pc:spChg chg="del">
          <ac:chgData name="Frank Tan (qutan)" userId="1cc8c1fc-bfb1-4b23-ae96-de603ddcbe90" providerId="ADAL" clId="{4AD5E795-8F90-F04B-94B0-3DD4CA04D5EE}" dt="2020-03-18T15:32:59.097" v="1260" actId="478"/>
          <ac:spMkLst>
            <pc:docMk/>
            <pc:sldMk cId="4080419148" sldId="1979422088"/>
            <ac:spMk id="4" creationId="{73712BDE-D35B-C746-8991-1CE20EF31206}"/>
          </ac:spMkLst>
        </pc:spChg>
        <pc:spChg chg="mod">
          <ac:chgData name="Frank Tan (qutan)" userId="1cc8c1fc-bfb1-4b23-ae96-de603ddcbe90" providerId="ADAL" clId="{4AD5E795-8F90-F04B-94B0-3DD4CA04D5EE}" dt="2020-03-18T15:33:08.175" v="1263" actId="1076"/>
          <ac:spMkLst>
            <pc:docMk/>
            <pc:sldMk cId="4080419148" sldId="1979422088"/>
            <ac:spMk id="5" creationId="{3CCD6F95-EED7-FE4F-B2E5-CBF62A43F8D0}"/>
          </ac:spMkLst>
        </pc:spChg>
        <pc:spChg chg="add">
          <ac:chgData name="Frank Tan (qutan)" userId="1cc8c1fc-bfb1-4b23-ae96-de603ddcbe90" providerId="ADAL" clId="{4AD5E795-8F90-F04B-94B0-3DD4CA04D5EE}" dt="2020-03-18T15:32:59.645" v="1261"/>
          <ac:spMkLst>
            <pc:docMk/>
            <pc:sldMk cId="4080419148" sldId="1979422088"/>
            <ac:spMk id="6" creationId="{77328613-F3A4-BA4B-8E0B-2E85D98C29E3}"/>
          </ac:spMkLst>
        </pc:spChg>
      </pc:sldChg>
      <pc:sldChg chg="addSp delSp modSp add modTransition">
        <pc:chgData name="Frank Tan (qutan)" userId="1cc8c1fc-bfb1-4b23-ae96-de603ddcbe90" providerId="ADAL" clId="{4AD5E795-8F90-F04B-94B0-3DD4CA04D5EE}" dt="2020-03-19T06:02:08.087" v="1534"/>
        <pc:sldMkLst>
          <pc:docMk/>
          <pc:sldMk cId="1989111262" sldId="1979422089"/>
        </pc:sldMkLst>
        <pc:spChg chg="del">
          <ac:chgData name="Frank Tan (qutan)" userId="1cc8c1fc-bfb1-4b23-ae96-de603ddcbe90" providerId="ADAL" clId="{4AD5E795-8F90-F04B-94B0-3DD4CA04D5EE}" dt="2020-03-18T15:46:18.699" v="1288" actId="478"/>
          <ac:spMkLst>
            <pc:docMk/>
            <pc:sldMk cId="1989111262" sldId="1979422089"/>
            <ac:spMk id="3" creationId="{00000000-0000-0000-0000-000000000000}"/>
          </ac:spMkLst>
        </pc:spChg>
        <pc:spChg chg="add mod">
          <ac:chgData name="Frank Tan (qutan)" userId="1cc8c1fc-bfb1-4b23-ae96-de603ddcbe90" providerId="ADAL" clId="{4AD5E795-8F90-F04B-94B0-3DD4CA04D5EE}" dt="2020-03-18T16:11:32.361" v="1294" actId="1076"/>
          <ac:spMkLst>
            <pc:docMk/>
            <pc:sldMk cId="1989111262" sldId="1979422089"/>
            <ac:spMk id="6" creationId="{CE5AC3DD-71F5-0042-9F06-2BE1B862260E}"/>
          </ac:spMkLst>
        </pc:spChg>
      </pc:sldChg>
      <pc:sldChg chg="addSp delSp modSp add modTransition">
        <pc:chgData name="Frank Tan (qutan)" userId="1cc8c1fc-bfb1-4b23-ae96-de603ddcbe90" providerId="ADAL" clId="{4AD5E795-8F90-F04B-94B0-3DD4CA04D5EE}" dt="2020-03-19T06:02:08.087" v="1534"/>
        <pc:sldMkLst>
          <pc:docMk/>
          <pc:sldMk cId="2845390144" sldId="1979422090"/>
        </pc:sldMkLst>
        <pc:spChg chg="del mod">
          <ac:chgData name="Frank Tan (qutan)" userId="1cc8c1fc-bfb1-4b23-ae96-de603ddcbe90" providerId="ADAL" clId="{4AD5E795-8F90-F04B-94B0-3DD4CA04D5EE}" dt="2020-03-18T15:43:01.453" v="1271" actId="478"/>
          <ac:spMkLst>
            <pc:docMk/>
            <pc:sldMk cId="2845390144" sldId="1979422090"/>
            <ac:spMk id="3" creationId="{00000000-0000-0000-0000-000000000000}"/>
          </ac:spMkLst>
        </pc:spChg>
        <pc:spChg chg="add mod">
          <ac:chgData name="Frank Tan (qutan)" userId="1cc8c1fc-bfb1-4b23-ae96-de603ddcbe90" providerId="ADAL" clId="{4AD5E795-8F90-F04B-94B0-3DD4CA04D5EE}" dt="2020-03-19T05:29:06.218" v="1515" actId="20577"/>
          <ac:spMkLst>
            <pc:docMk/>
            <pc:sldMk cId="2845390144" sldId="1979422090"/>
            <ac:spMk id="6" creationId="{82903AD9-A585-0F4C-9E5A-26F1FA22FCEE}"/>
          </ac:spMkLst>
        </pc:spChg>
      </pc:sldChg>
      <pc:sldChg chg="addSp modSp add modTransition">
        <pc:chgData name="Frank Tan (qutan)" userId="1cc8c1fc-bfb1-4b23-ae96-de603ddcbe90" providerId="ADAL" clId="{4AD5E795-8F90-F04B-94B0-3DD4CA04D5EE}" dt="2020-03-19T06:02:08.087" v="1534"/>
        <pc:sldMkLst>
          <pc:docMk/>
          <pc:sldMk cId="2514453777" sldId="1979422091"/>
        </pc:sldMkLst>
        <pc:spChg chg="add mod">
          <ac:chgData name="Frank Tan (qutan)" userId="1cc8c1fc-bfb1-4b23-ae96-de603ddcbe90" providerId="ADAL" clId="{4AD5E795-8F90-F04B-94B0-3DD4CA04D5EE}" dt="2020-03-19T06:01:34.642" v="1530" actId="208"/>
          <ac:spMkLst>
            <pc:docMk/>
            <pc:sldMk cId="2514453777" sldId="1979422091"/>
            <ac:spMk id="5" creationId="{5EC37A40-0461-F447-ADE4-7604B1B10313}"/>
          </ac:spMkLst>
        </pc:spChg>
        <pc:spChg chg="add mod">
          <ac:chgData name="Frank Tan (qutan)" userId="1cc8c1fc-bfb1-4b23-ae96-de603ddcbe90" providerId="ADAL" clId="{4AD5E795-8F90-F04B-94B0-3DD4CA04D5EE}" dt="2020-03-19T06:01:57.736" v="1533" actId="14100"/>
          <ac:spMkLst>
            <pc:docMk/>
            <pc:sldMk cId="2514453777" sldId="1979422091"/>
            <ac:spMk id="6" creationId="{7B0A17DE-5155-5D44-9DC5-ABA337C482E7}"/>
          </ac:spMkLst>
        </pc:spChg>
        <pc:picChg chg="add">
          <ac:chgData name="Frank Tan (qutan)" userId="1cc8c1fc-bfb1-4b23-ae96-de603ddcbe90" providerId="ADAL" clId="{4AD5E795-8F90-F04B-94B0-3DD4CA04D5EE}" dt="2020-03-19T06:01:14.300" v="1527"/>
          <ac:picMkLst>
            <pc:docMk/>
            <pc:sldMk cId="2514453777" sldId="1979422091"/>
            <ac:picMk id="4" creationId="{D57AD10A-D006-6943-9D5D-4C72AE67F03F}"/>
          </ac:picMkLst>
        </pc:picChg>
      </pc:sldChg>
      <pc:sldChg chg="add">
        <pc:chgData name="Frank Tan (qutan)" userId="1cc8c1fc-bfb1-4b23-ae96-de603ddcbe90" providerId="ADAL" clId="{4AD5E795-8F90-F04B-94B0-3DD4CA04D5EE}" dt="2020-03-19T06:14:26.927" v="1538"/>
        <pc:sldMkLst>
          <pc:docMk/>
          <pc:sldMk cId="4294362570" sldId="1979422092"/>
        </pc:sldMkLst>
      </pc:sldChg>
      <pc:sldChg chg="add">
        <pc:chgData name="Frank Tan (qutan)" userId="1cc8c1fc-bfb1-4b23-ae96-de603ddcbe90" providerId="ADAL" clId="{4AD5E795-8F90-F04B-94B0-3DD4CA04D5EE}" dt="2020-03-19T07:25:18.714" v="1682"/>
        <pc:sldMkLst>
          <pc:docMk/>
          <pc:sldMk cId="1117168735" sldId="1979422093"/>
        </pc:sldMkLst>
      </pc:sldChg>
      <pc:sldChg chg="addSp modSp add del modTransition">
        <pc:chgData name="Frank Tan (qutan)" userId="1cc8c1fc-bfb1-4b23-ae96-de603ddcbe90" providerId="ADAL" clId="{4AD5E795-8F90-F04B-94B0-3DD4CA04D5EE}" dt="2020-03-19T07:25:15.111" v="1681" actId="2696"/>
        <pc:sldMkLst>
          <pc:docMk/>
          <pc:sldMk cId="1804899211" sldId="1979422093"/>
        </pc:sldMkLst>
        <pc:spChg chg="add mod">
          <ac:chgData name="Frank Tan (qutan)" userId="1cc8c1fc-bfb1-4b23-ae96-de603ddcbe90" providerId="ADAL" clId="{4AD5E795-8F90-F04B-94B0-3DD4CA04D5EE}" dt="2020-03-19T06:39:58.091" v="1568" actId="20577"/>
          <ac:spMkLst>
            <pc:docMk/>
            <pc:sldMk cId="1804899211" sldId="1979422093"/>
            <ac:spMk id="2" creationId="{37FA97A2-5585-DC42-9D65-5B753AE249E2}"/>
          </ac:spMkLst>
        </pc:spChg>
        <pc:spChg chg="add mod">
          <ac:chgData name="Frank Tan (qutan)" userId="1cc8c1fc-bfb1-4b23-ae96-de603ddcbe90" providerId="ADAL" clId="{4AD5E795-8F90-F04B-94B0-3DD4CA04D5EE}" dt="2020-03-19T06:40:45.495" v="1661" actId="20577"/>
          <ac:spMkLst>
            <pc:docMk/>
            <pc:sldMk cId="1804899211" sldId="1979422093"/>
            <ac:spMk id="3" creationId="{F01C4CF1-2A5A-4D4E-8566-D32001D3C0DA}"/>
          </ac:spMkLst>
        </pc:spChg>
      </pc:sldChg>
      <pc:sldMasterChg chg="delSldLayout">
        <pc:chgData name="Frank Tan (qutan)" userId="1cc8c1fc-bfb1-4b23-ae96-de603ddcbe90" providerId="ADAL" clId="{4AD5E795-8F90-F04B-94B0-3DD4CA04D5EE}" dt="2020-03-18T02:06:58.248" v="158" actId="2696"/>
        <pc:sldMasterMkLst>
          <pc:docMk/>
          <pc:sldMasterMk cId="1403481807" sldId="2147483688"/>
        </pc:sldMasterMkLst>
        <pc:sldLayoutChg chg="del">
          <pc:chgData name="Frank Tan (qutan)" userId="1cc8c1fc-bfb1-4b23-ae96-de603ddcbe90" providerId="ADAL" clId="{4AD5E795-8F90-F04B-94B0-3DD4CA04D5EE}" dt="2020-03-18T02:06:58.248" v="158" actId="2696"/>
          <pc:sldLayoutMkLst>
            <pc:docMk/>
            <pc:sldMasterMk cId="1403481807" sldId="2147483688"/>
            <pc:sldLayoutMk cId="3227222335" sldId="2147483767"/>
          </pc:sldLayoutMkLst>
        </pc:sldLayoutChg>
      </pc:sldMasterChg>
    </pc:docChg>
  </pc:docChgLst>
  <pc:docChgLst>
    <pc:chgData name="Frank Tan (qutan)" userId="1cc8c1fc-bfb1-4b23-ae96-de603ddcbe90" providerId="ADAL" clId="{B2E6EBD4-40ED-BB49-A022-DFC9FCE63038}"/>
    <pc:docChg chg="undo custSel addSld delSld modSld">
      <pc:chgData name="Frank Tan (qutan)" userId="1cc8c1fc-bfb1-4b23-ae96-de603ddcbe90" providerId="ADAL" clId="{B2E6EBD4-40ED-BB49-A022-DFC9FCE63038}" dt="2020-03-10T07:56:02.012" v="337" actId="14"/>
      <pc:docMkLst>
        <pc:docMk/>
      </pc:docMkLst>
      <pc:sldChg chg="modTransition">
        <pc:chgData name="Frank Tan (qutan)" userId="1cc8c1fc-bfb1-4b23-ae96-de603ddcbe90" providerId="ADAL" clId="{B2E6EBD4-40ED-BB49-A022-DFC9FCE63038}" dt="2020-03-09T08:40:21.700" v="151"/>
        <pc:sldMkLst>
          <pc:docMk/>
          <pc:sldMk cId="2193831592" sldId="257"/>
        </pc:sldMkLst>
      </pc:sldChg>
      <pc:sldChg chg="modTransition">
        <pc:chgData name="Frank Tan (qutan)" userId="1cc8c1fc-bfb1-4b23-ae96-de603ddcbe90" providerId="ADAL" clId="{B2E6EBD4-40ED-BB49-A022-DFC9FCE63038}" dt="2020-03-09T08:40:21.700" v="151"/>
        <pc:sldMkLst>
          <pc:docMk/>
          <pc:sldMk cId="666991905" sldId="258"/>
        </pc:sldMkLst>
      </pc:sldChg>
      <pc:sldChg chg="del">
        <pc:chgData name="Frank Tan (qutan)" userId="1cc8c1fc-bfb1-4b23-ae96-de603ddcbe90" providerId="ADAL" clId="{B2E6EBD4-40ED-BB49-A022-DFC9FCE63038}" dt="2020-03-09T07:26:27.783" v="150" actId="2696"/>
        <pc:sldMkLst>
          <pc:docMk/>
          <pc:sldMk cId="1678497070" sldId="259"/>
        </pc:sldMkLst>
      </pc:sldChg>
      <pc:sldChg chg="add modTransition">
        <pc:chgData name="Frank Tan (qutan)" userId="1cc8c1fc-bfb1-4b23-ae96-de603ddcbe90" providerId="ADAL" clId="{B2E6EBD4-40ED-BB49-A022-DFC9FCE63038}" dt="2020-03-09T08:40:21.700" v="151"/>
        <pc:sldMkLst>
          <pc:docMk/>
          <pc:sldMk cId="511096340" sldId="260"/>
        </pc:sldMkLst>
      </pc:sldChg>
      <pc:sldChg chg="add del">
        <pc:chgData name="Frank Tan (qutan)" userId="1cc8c1fc-bfb1-4b23-ae96-de603ddcbe90" providerId="ADAL" clId="{B2E6EBD4-40ED-BB49-A022-DFC9FCE63038}" dt="2020-03-09T06:08:09.410" v="6"/>
        <pc:sldMkLst>
          <pc:docMk/>
          <pc:sldMk cId="2313134630" sldId="261"/>
        </pc:sldMkLst>
      </pc:sldChg>
      <pc:sldChg chg="add modTransition">
        <pc:chgData name="Frank Tan (qutan)" userId="1cc8c1fc-bfb1-4b23-ae96-de603ddcbe90" providerId="ADAL" clId="{B2E6EBD4-40ED-BB49-A022-DFC9FCE63038}" dt="2020-03-09T08:40:21.700" v="151"/>
        <pc:sldMkLst>
          <pc:docMk/>
          <pc:sldMk cId="2490845354" sldId="261"/>
        </pc:sldMkLst>
      </pc:sldChg>
      <pc:sldChg chg="add del modTransition">
        <pc:chgData name="Frank Tan (qutan)" userId="1cc8c1fc-bfb1-4b23-ae96-de603ddcbe90" providerId="ADAL" clId="{B2E6EBD4-40ED-BB49-A022-DFC9FCE63038}" dt="2020-03-09T06:08:07.463" v="4"/>
        <pc:sldMkLst>
          <pc:docMk/>
          <pc:sldMk cId="2702878681" sldId="261"/>
        </pc:sldMkLst>
      </pc:sldChg>
      <pc:sldChg chg="addSp modSp add modTransition">
        <pc:chgData name="Frank Tan (qutan)" userId="1cc8c1fc-bfb1-4b23-ae96-de603ddcbe90" providerId="ADAL" clId="{B2E6EBD4-40ED-BB49-A022-DFC9FCE63038}" dt="2020-03-09T08:40:21.700" v="151"/>
        <pc:sldMkLst>
          <pc:docMk/>
          <pc:sldMk cId="281513687" sldId="262"/>
        </pc:sldMkLst>
        <pc:spChg chg="add mod">
          <ac:chgData name="Frank Tan (qutan)" userId="1cc8c1fc-bfb1-4b23-ae96-de603ddcbe90" providerId="ADAL" clId="{B2E6EBD4-40ED-BB49-A022-DFC9FCE63038}" dt="2020-03-09T07:23:44.338" v="115" actId="1076"/>
          <ac:spMkLst>
            <pc:docMk/>
            <pc:sldMk cId="281513687" sldId="262"/>
            <ac:spMk id="2" creationId="{CFF24F55-0B1B-4F46-A9BD-4A2827CD5D10}"/>
          </ac:spMkLst>
        </pc:spChg>
        <pc:spChg chg="add mod">
          <ac:chgData name="Frank Tan (qutan)" userId="1cc8c1fc-bfb1-4b23-ae96-de603ddcbe90" providerId="ADAL" clId="{B2E6EBD4-40ED-BB49-A022-DFC9FCE63038}" dt="2020-03-09T07:23:59.769" v="129" actId="20577"/>
          <ac:spMkLst>
            <pc:docMk/>
            <pc:sldMk cId="281513687" sldId="262"/>
            <ac:spMk id="7" creationId="{2AEDFFBA-6945-0B44-90A4-A428E6D52851}"/>
          </ac:spMkLst>
        </pc:spChg>
        <pc:picChg chg="mod">
          <ac:chgData name="Frank Tan (qutan)" userId="1cc8c1fc-bfb1-4b23-ae96-de603ddcbe90" providerId="ADAL" clId="{B2E6EBD4-40ED-BB49-A022-DFC9FCE63038}" dt="2020-03-09T07:23:37.802" v="108" actId="1076"/>
          <ac:picMkLst>
            <pc:docMk/>
            <pc:sldMk cId="281513687" sldId="262"/>
            <ac:picMk id="4" creationId="{014C4CFF-5124-A549-974E-CA1B21FCC162}"/>
          </ac:picMkLst>
        </pc:picChg>
        <pc:picChg chg="add mod">
          <ac:chgData name="Frank Tan (qutan)" userId="1cc8c1fc-bfb1-4b23-ae96-de603ddcbe90" providerId="ADAL" clId="{B2E6EBD4-40ED-BB49-A022-DFC9FCE63038}" dt="2020-03-09T07:23:36.162" v="107" actId="1076"/>
          <ac:picMkLst>
            <pc:docMk/>
            <pc:sldMk cId="281513687" sldId="262"/>
            <ac:picMk id="5" creationId="{BC53BEFE-2BFB-804E-9CFB-1C2EDFFC21D4}"/>
          </ac:picMkLst>
        </pc:picChg>
        <pc:picChg chg="add mod">
          <ac:chgData name="Frank Tan (qutan)" userId="1cc8c1fc-bfb1-4b23-ae96-de603ddcbe90" providerId="ADAL" clId="{B2E6EBD4-40ED-BB49-A022-DFC9FCE63038}" dt="2020-03-09T07:23:36.162" v="107" actId="1076"/>
          <ac:picMkLst>
            <pc:docMk/>
            <pc:sldMk cId="281513687" sldId="262"/>
            <ac:picMk id="6" creationId="{D654B9CC-E5E8-7148-B7F5-A1C8E8747B16}"/>
          </ac:picMkLst>
        </pc:picChg>
      </pc:sldChg>
      <pc:sldChg chg="addSp modSp add modTransition">
        <pc:chgData name="Frank Tan (qutan)" userId="1cc8c1fc-bfb1-4b23-ae96-de603ddcbe90" providerId="ADAL" clId="{B2E6EBD4-40ED-BB49-A022-DFC9FCE63038}" dt="2020-03-09T08:40:21.700" v="151"/>
        <pc:sldMkLst>
          <pc:docMk/>
          <pc:sldMk cId="3981653229" sldId="263"/>
        </pc:sldMkLst>
        <pc:spChg chg="add mod">
          <ac:chgData name="Frank Tan (qutan)" userId="1cc8c1fc-bfb1-4b23-ae96-de603ddcbe90" providerId="ADAL" clId="{B2E6EBD4-40ED-BB49-A022-DFC9FCE63038}" dt="2020-03-09T07:24:34.059" v="142" actId="1076"/>
          <ac:spMkLst>
            <pc:docMk/>
            <pc:sldMk cId="3981653229" sldId="263"/>
            <ac:spMk id="2" creationId="{DFF41ECA-3083-DD45-89C7-6FA56CD79145}"/>
          </ac:spMkLst>
        </pc:spChg>
        <pc:picChg chg="mod">
          <ac:chgData name="Frank Tan (qutan)" userId="1cc8c1fc-bfb1-4b23-ae96-de603ddcbe90" providerId="ADAL" clId="{B2E6EBD4-40ED-BB49-A022-DFC9FCE63038}" dt="2020-03-09T07:24:20.967" v="130" actId="1076"/>
          <ac:picMkLst>
            <pc:docMk/>
            <pc:sldMk cId="3981653229" sldId="263"/>
            <ac:picMk id="4" creationId="{E3DDB39F-7445-954D-8B2F-80C735CCB32F}"/>
          </ac:picMkLst>
        </pc:picChg>
        <pc:picChg chg="add mod">
          <ac:chgData name="Frank Tan (qutan)" userId="1cc8c1fc-bfb1-4b23-ae96-de603ddcbe90" providerId="ADAL" clId="{B2E6EBD4-40ED-BB49-A022-DFC9FCE63038}" dt="2020-03-09T07:24:26.279" v="132" actId="1076"/>
          <ac:picMkLst>
            <pc:docMk/>
            <pc:sldMk cId="3981653229" sldId="263"/>
            <ac:picMk id="5" creationId="{5A059D80-DD98-BB47-89FE-C33916FAC35D}"/>
          </ac:picMkLst>
        </pc:picChg>
        <pc:picChg chg="add mod">
          <ac:chgData name="Frank Tan (qutan)" userId="1cc8c1fc-bfb1-4b23-ae96-de603ddcbe90" providerId="ADAL" clId="{B2E6EBD4-40ED-BB49-A022-DFC9FCE63038}" dt="2020-03-09T07:24:26.279" v="132" actId="1076"/>
          <ac:picMkLst>
            <pc:docMk/>
            <pc:sldMk cId="3981653229" sldId="263"/>
            <ac:picMk id="6" creationId="{EEDAF881-A498-4349-85EE-5831ED1D5561}"/>
          </ac:picMkLst>
        </pc:picChg>
        <pc:picChg chg="add mod">
          <ac:chgData name="Frank Tan (qutan)" userId="1cc8c1fc-bfb1-4b23-ae96-de603ddcbe90" providerId="ADAL" clId="{B2E6EBD4-40ED-BB49-A022-DFC9FCE63038}" dt="2020-03-09T07:24:26.279" v="132" actId="1076"/>
          <ac:picMkLst>
            <pc:docMk/>
            <pc:sldMk cId="3981653229" sldId="263"/>
            <ac:picMk id="7" creationId="{15FCD9C6-B387-2B4B-A939-10E450472FC4}"/>
          </ac:picMkLst>
        </pc:picChg>
      </pc:sldChg>
      <pc:sldChg chg="addSp delSp modSp add modTransition">
        <pc:chgData name="Frank Tan (qutan)" userId="1cc8c1fc-bfb1-4b23-ae96-de603ddcbe90" providerId="ADAL" clId="{B2E6EBD4-40ED-BB49-A022-DFC9FCE63038}" dt="2020-03-10T07:46:28.954" v="329" actId="1076"/>
        <pc:sldMkLst>
          <pc:docMk/>
          <pc:sldMk cId="4171164121" sldId="264"/>
        </pc:sldMkLst>
        <pc:picChg chg="add mod">
          <ac:chgData name="Frank Tan (qutan)" userId="1cc8c1fc-bfb1-4b23-ae96-de603ddcbe90" providerId="ADAL" clId="{B2E6EBD4-40ED-BB49-A022-DFC9FCE63038}" dt="2020-03-10T07:46:28.954" v="329" actId="1076"/>
          <ac:picMkLst>
            <pc:docMk/>
            <pc:sldMk cId="4171164121" sldId="264"/>
            <ac:picMk id="3" creationId="{150044E6-66A2-6E49-9F20-D404FA684774}"/>
          </ac:picMkLst>
        </pc:picChg>
        <pc:picChg chg="del">
          <ac:chgData name="Frank Tan (qutan)" userId="1cc8c1fc-bfb1-4b23-ae96-de603ddcbe90" providerId="ADAL" clId="{B2E6EBD4-40ED-BB49-A022-DFC9FCE63038}" dt="2020-03-10T07:46:22.630" v="325" actId="478"/>
          <ac:picMkLst>
            <pc:docMk/>
            <pc:sldMk cId="4171164121" sldId="264"/>
            <ac:picMk id="5" creationId="{A531967B-465C-EB45-A6CD-CDECAD2D9861}"/>
          </ac:picMkLst>
        </pc:picChg>
        <pc:picChg chg="add del mod">
          <ac:chgData name="Frank Tan (qutan)" userId="1cc8c1fc-bfb1-4b23-ae96-de603ddcbe90" providerId="ADAL" clId="{B2E6EBD4-40ED-BB49-A022-DFC9FCE63038}" dt="2020-03-09T07:24:46.868" v="145" actId="478"/>
          <ac:picMkLst>
            <pc:docMk/>
            <pc:sldMk cId="4171164121" sldId="264"/>
            <ac:picMk id="6" creationId="{22BAFE94-1FDA-804E-BD31-5CDD7D66903F}"/>
          </ac:picMkLst>
        </pc:picChg>
        <pc:picChg chg="add">
          <ac:chgData name="Frank Tan (qutan)" userId="1cc8c1fc-bfb1-4b23-ae96-de603ddcbe90" providerId="ADAL" clId="{B2E6EBD4-40ED-BB49-A022-DFC9FCE63038}" dt="2020-03-09T07:26:08.431" v="146"/>
          <ac:picMkLst>
            <pc:docMk/>
            <pc:sldMk cId="4171164121" sldId="264"/>
            <ac:picMk id="7" creationId="{2D5D4A2F-2969-6741-BE7A-E453661DCB70}"/>
          </ac:picMkLst>
        </pc:picChg>
      </pc:sldChg>
      <pc:sldChg chg="addSp delSp modSp add modTransition modNotesTx">
        <pc:chgData name="Frank Tan (qutan)" userId="1cc8c1fc-bfb1-4b23-ae96-de603ddcbe90" providerId="ADAL" clId="{B2E6EBD4-40ED-BB49-A022-DFC9FCE63038}" dt="2020-03-09T08:41:29.861" v="152" actId="478"/>
        <pc:sldMkLst>
          <pc:docMk/>
          <pc:sldMk cId="472871709" sldId="265"/>
        </pc:sldMkLst>
        <pc:spChg chg="mod">
          <ac:chgData name="Frank Tan (qutan)" userId="1cc8c1fc-bfb1-4b23-ae96-de603ddcbe90" providerId="ADAL" clId="{B2E6EBD4-40ED-BB49-A022-DFC9FCE63038}" dt="2020-03-09T07:18:59.419" v="93" actId="14100"/>
          <ac:spMkLst>
            <pc:docMk/>
            <pc:sldMk cId="472871709" sldId="265"/>
            <ac:spMk id="8" creationId="{3BFCB521-053B-574C-B402-875B972AE5E7}"/>
          </ac:spMkLst>
        </pc:spChg>
        <pc:spChg chg="add del">
          <ac:chgData name="Frank Tan (qutan)" userId="1cc8c1fc-bfb1-4b23-ae96-de603ddcbe90" providerId="ADAL" clId="{B2E6EBD4-40ED-BB49-A022-DFC9FCE63038}" dt="2020-03-09T07:21:47.775" v="98"/>
          <ac:spMkLst>
            <pc:docMk/>
            <pc:sldMk cId="472871709" sldId="265"/>
            <ac:spMk id="9" creationId="{0B0EA6ED-9C34-7249-8CBA-FCC3039FA945}"/>
          </ac:spMkLst>
        </pc:spChg>
        <pc:picChg chg="add del">
          <ac:chgData name="Frank Tan (qutan)" userId="1cc8c1fc-bfb1-4b23-ae96-de603ddcbe90" providerId="ADAL" clId="{B2E6EBD4-40ED-BB49-A022-DFC9FCE63038}" dt="2020-03-09T07:20:26.541" v="96" actId="478"/>
          <ac:picMkLst>
            <pc:docMk/>
            <pc:sldMk cId="472871709" sldId="265"/>
            <ac:picMk id="6" creationId="{4FF95A74-2A6C-764C-A42F-010B71DE5CCA}"/>
          </ac:picMkLst>
        </pc:picChg>
        <pc:picChg chg="mod">
          <ac:chgData name="Frank Tan (qutan)" userId="1cc8c1fc-bfb1-4b23-ae96-de603ddcbe90" providerId="ADAL" clId="{B2E6EBD4-40ED-BB49-A022-DFC9FCE63038}" dt="2020-03-09T07:22:37.613" v="103" actId="1076"/>
          <ac:picMkLst>
            <pc:docMk/>
            <pc:sldMk cId="472871709" sldId="265"/>
            <ac:picMk id="12" creationId="{6BD558AF-C88A-0241-A9EF-BB336077808E}"/>
          </ac:picMkLst>
        </pc:picChg>
        <pc:picChg chg="del">
          <ac:chgData name="Frank Tan (qutan)" userId="1cc8c1fc-bfb1-4b23-ae96-de603ddcbe90" providerId="ADAL" clId="{B2E6EBD4-40ED-BB49-A022-DFC9FCE63038}" dt="2020-03-09T08:41:29.861" v="152" actId="478"/>
          <ac:picMkLst>
            <pc:docMk/>
            <pc:sldMk cId="472871709" sldId="265"/>
            <ac:picMk id="16" creationId="{11F88AEE-F582-7040-AB3A-7BF2E313C708}"/>
          </ac:picMkLst>
        </pc:picChg>
        <pc:picChg chg="add mod">
          <ac:chgData name="Frank Tan (qutan)" userId="1cc8c1fc-bfb1-4b23-ae96-de603ddcbe90" providerId="ADAL" clId="{B2E6EBD4-40ED-BB49-A022-DFC9FCE63038}" dt="2020-03-09T07:22:34.350" v="102" actId="1076"/>
          <ac:picMkLst>
            <pc:docMk/>
            <pc:sldMk cId="472871709" sldId="265"/>
            <ac:picMk id="20" creationId="{AB92949C-FB15-1B44-A042-14280A6F8C68}"/>
          </ac:picMkLst>
        </pc:picChg>
      </pc:sldChg>
      <pc:sldChg chg="add del">
        <pc:chgData name="Frank Tan (qutan)" userId="1cc8c1fc-bfb1-4b23-ae96-de603ddcbe90" providerId="ADAL" clId="{B2E6EBD4-40ED-BB49-A022-DFC9FCE63038}" dt="2020-03-09T06:08:09.410" v="6"/>
        <pc:sldMkLst>
          <pc:docMk/>
          <pc:sldMk cId="677387538" sldId="266"/>
        </pc:sldMkLst>
      </pc:sldChg>
      <pc:sldChg chg="add modTransition">
        <pc:chgData name="Frank Tan (qutan)" userId="1cc8c1fc-bfb1-4b23-ae96-de603ddcbe90" providerId="ADAL" clId="{B2E6EBD4-40ED-BB49-A022-DFC9FCE63038}" dt="2020-03-09T08:40:21.700" v="151"/>
        <pc:sldMkLst>
          <pc:docMk/>
          <pc:sldMk cId="2815777606" sldId="266"/>
        </pc:sldMkLst>
      </pc:sldChg>
      <pc:sldChg chg="add del modTransition">
        <pc:chgData name="Frank Tan (qutan)" userId="1cc8c1fc-bfb1-4b23-ae96-de603ddcbe90" providerId="ADAL" clId="{B2E6EBD4-40ED-BB49-A022-DFC9FCE63038}" dt="2020-03-09T06:08:07.463" v="4"/>
        <pc:sldMkLst>
          <pc:docMk/>
          <pc:sldMk cId="4205357794" sldId="266"/>
        </pc:sldMkLst>
      </pc:sldChg>
      <pc:sldChg chg="add modTransition">
        <pc:chgData name="Frank Tan (qutan)" userId="1cc8c1fc-bfb1-4b23-ae96-de603ddcbe90" providerId="ADAL" clId="{B2E6EBD4-40ED-BB49-A022-DFC9FCE63038}" dt="2020-03-09T08:40:21.700" v="151"/>
        <pc:sldMkLst>
          <pc:docMk/>
          <pc:sldMk cId="699221517" sldId="268"/>
        </pc:sldMkLst>
      </pc:sldChg>
      <pc:sldChg chg="del">
        <pc:chgData name="Frank Tan (qutan)" userId="1cc8c1fc-bfb1-4b23-ae96-de603ddcbe90" providerId="ADAL" clId="{B2E6EBD4-40ED-BB49-A022-DFC9FCE63038}" dt="2020-03-09T06:08:02.483" v="2" actId="2696"/>
        <pc:sldMkLst>
          <pc:docMk/>
          <pc:sldMk cId="2568989341" sldId="270"/>
        </pc:sldMkLst>
      </pc:sldChg>
      <pc:sldChg chg="add del modTransition">
        <pc:chgData name="Frank Tan (qutan)" userId="1cc8c1fc-bfb1-4b23-ae96-de603ddcbe90" providerId="ADAL" clId="{B2E6EBD4-40ED-BB49-A022-DFC9FCE63038}" dt="2020-03-09T06:08:07.463" v="4"/>
        <pc:sldMkLst>
          <pc:docMk/>
          <pc:sldMk cId="1994731409" sldId="272"/>
        </pc:sldMkLst>
      </pc:sldChg>
      <pc:sldChg chg="add modTransition">
        <pc:chgData name="Frank Tan (qutan)" userId="1cc8c1fc-bfb1-4b23-ae96-de603ddcbe90" providerId="ADAL" clId="{B2E6EBD4-40ED-BB49-A022-DFC9FCE63038}" dt="2020-03-09T08:40:21.700" v="151"/>
        <pc:sldMkLst>
          <pc:docMk/>
          <pc:sldMk cId="3264524865" sldId="272"/>
        </pc:sldMkLst>
      </pc:sldChg>
      <pc:sldChg chg="add del">
        <pc:chgData name="Frank Tan (qutan)" userId="1cc8c1fc-bfb1-4b23-ae96-de603ddcbe90" providerId="ADAL" clId="{B2E6EBD4-40ED-BB49-A022-DFC9FCE63038}" dt="2020-03-09T06:08:09.410" v="6"/>
        <pc:sldMkLst>
          <pc:docMk/>
          <pc:sldMk cId="4005388746" sldId="272"/>
        </pc:sldMkLst>
      </pc:sldChg>
      <pc:sldChg chg="add modTransition">
        <pc:chgData name="Frank Tan (qutan)" userId="1cc8c1fc-bfb1-4b23-ae96-de603ddcbe90" providerId="ADAL" clId="{B2E6EBD4-40ED-BB49-A022-DFC9FCE63038}" dt="2020-03-09T08:40:21.700" v="151"/>
        <pc:sldMkLst>
          <pc:docMk/>
          <pc:sldMk cId="1418419734" sldId="359"/>
        </pc:sldMkLst>
      </pc:sldChg>
      <pc:sldChg chg="add del modTransition">
        <pc:chgData name="Frank Tan (qutan)" userId="1cc8c1fc-bfb1-4b23-ae96-de603ddcbe90" providerId="ADAL" clId="{B2E6EBD4-40ED-BB49-A022-DFC9FCE63038}" dt="2020-03-09T06:08:07.463" v="4"/>
        <pc:sldMkLst>
          <pc:docMk/>
          <pc:sldMk cId="2129316994" sldId="359"/>
        </pc:sldMkLst>
      </pc:sldChg>
      <pc:sldChg chg="add del">
        <pc:chgData name="Frank Tan (qutan)" userId="1cc8c1fc-bfb1-4b23-ae96-de603ddcbe90" providerId="ADAL" clId="{B2E6EBD4-40ED-BB49-A022-DFC9FCE63038}" dt="2020-03-09T06:08:09.410" v="6"/>
        <pc:sldMkLst>
          <pc:docMk/>
          <pc:sldMk cId="2179726234" sldId="359"/>
        </pc:sldMkLst>
      </pc:sldChg>
      <pc:sldChg chg="add modTransition">
        <pc:chgData name="Frank Tan (qutan)" userId="1cc8c1fc-bfb1-4b23-ae96-de603ddcbe90" providerId="ADAL" clId="{B2E6EBD4-40ED-BB49-A022-DFC9FCE63038}" dt="2020-03-09T08:40:21.700" v="151"/>
        <pc:sldMkLst>
          <pc:docMk/>
          <pc:sldMk cId="628391115" sldId="371"/>
        </pc:sldMkLst>
      </pc:sldChg>
      <pc:sldChg chg="add del">
        <pc:chgData name="Frank Tan (qutan)" userId="1cc8c1fc-bfb1-4b23-ae96-de603ddcbe90" providerId="ADAL" clId="{B2E6EBD4-40ED-BB49-A022-DFC9FCE63038}" dt="2020-03-09T06:08:09.410" v="6"/>
        <pc:sldMkLst>
          <pc:docMk/>
          <pc:sldMk cId="1906655746" sldId="371"/>
        </pc:sldMkLst>
      </pc:sldChg>
      <pc:sldChg chg="add del">
        <pc:chgData name="Frank Tan (qutan)" userId="1cc8c1fc-bfb1-4b23-ae96-de603ddcbe90" providerId="ADAL" clId="{B2E6EBD4-40ED-BB49-A022-DFC9FCE63038}" dt="2020-03-09T06:08:07.463" v="4"/>
        <pc:sldMkLst>
          <pc:docMk/>
          <pc:sldMk cId="2563772112" sldId="371"/>
        </pc:sldMkLst>
      </pc:sldChg>
      <pc:sldChg chg="del">
        <pc:chgData name="Frank Tan (qutan)" userId="1cc8c1fc-bfb1-4b23-ae96-de603ddcbe90" providerId="ADAL" clId="{B2E6EBD4-40ED-BB49-A022-DFC9FCE63038}" dt="2020-03-09T06:08:02.379" v="0" actId="2696"/>
        <pc:sldMkLst>
          <pc:docMk/>
          <pc:sldMk cId="3235864492" sldId="372"/>
        </pc:sldMkLst>
      </pc:sldChg>
      <pc:sldChg chg="add del">
        <pc:chgData name="Frank Tan (qutan)" userId="1cc8c1fc-bfb1-4b23-ae96-de603ddcbe90" providerId="ADAL" clId="{B2E6EBD4-40ED-BB49-A022-DFC9FCE63038}" dt="2020-03-09T06:08:09.410" v="6"/>
        <pc:sldMkLst>
          <pc:docMk/>
          <pc:sldMk cId="153292420" sldId="373"/>
        </pc:sldMkLst>
      </pc:sldChg>
      <pc:sldChg chg="addSp delSp add modTransition">
        <pc:chgData name="Frank Tan (qutan)" userId="1cc8c1fc-bfb1-4b23-ae96-de603ddcbe90" providerId="ADAL" clId="{B2E6EBD4-40ED-BB49-A022-DFC9FCE63038}" dt="2020-03-09T08:40:21.700" v="151"/>
        <pc:sldMkLst>
          <pc:docMk/>
          <pc:sldMk cId="1876775129" sldId="373"/>
        </pc:sldMkLst>
        <pc:picChg chg="add del">
          <ac:chgData name="Frank Tan (qutan)" userId="1cc8c1fc-bfb1-4b23-ae96-de603ddcbe90" providerId="ADAL" clId="{B2E6EBD4-40ED-BB49-A022-DFC9FCE63038}" dt="2020-03-09T06:35:49.583" v="10"/>
          <ac:picMkLst>
            <pc:docMk/>
            <pc:sldMk cId="1876775129" sldId="373"/>
            <ac:picMk id="2" creationId="{AC89C978-B8AF-294F-B852-2F3661C8300C}"/>
          </ac:picMkLst>
        </pc:picChg>
      </pc:sldChg>
      <pc:sldChg chg="add del">
        <pc:chgData name="Frank Tan (qutan)" userId="1cc8c1fc-bfb1-4b23-ae96-de603ddcbe90" providerId="ADAL" clId="{B2E6EBD4-40ED-BB49-A022-DFC9FCE63038}" dt="2020-03-09T06:08:07.463" v="4"/>
        <pc:sldMkLst>
          <pc:docMk/>
          <pc:sldMk cId="3779608070" sldId="373"/>
        </pc:sldMkLst>
      </pc:sldChg>
      <pc:sldChg chg="del">
        <pc:chgData name="Frank Tan (qutan)" userId="1cc8c1fc-bfb1-4b23-ae96-de603ddcbe90" providerId="ADAL" clId="{B2E6EBD4-40ED-BB49-A022-DFC9FCE63038}" dt="2020-03-09T06:08:02.449" v="1" actId="2696"/>
        <pc:sldMkLst>
          <pc:docMk/>
          <pc:sldMk cId="1725059048" sldId="1979422026"/>
        </pc:sldMkLst>
      </pc:sldChg>
      <pc:sldChg chg="modTransition">
        <pc:chgData name="Frank Tan (qutan)" userId="1cc8c1fc-bfb1-4b23-ae96-de603ddcbe90" providerId="ADAL" clId="{B2E6EBD4-40ED-BB49-A022-DFC9FCE63038}" dt="2020-03-10T06:28:51.198" v="289"/>
        <pc:sldMkLst>
          <pc:docMk/>
          <pc:sldMk cId="3225929323" sldId="1979422027"/>
        </pc:sldMkLst>
      </pc:sldChg>
      <pc:sldChg chg="modTransition">
        <pc:chgData name="Frank Tan (qutan)" userId="1cc8c1fc-bfb1-4b23-ae96-de603ddcbe90" providerId="ADAL" clId="{B2E6EBD4-40ED-BB49-A022-DFC9FCE63038}" dt="2020-03-10T06:28:51.198" v="289"/>
        <pc:sldMkLst>
          <pc:docMk/>
          <pc:sldMk cId="3408564166" sldId="1979422029"/>
        </pc:sldMkLst>
      </pc:sldChg>
      <pc:sldChg chg="add modTransition">
        <pc:chgData name="Frank Tan (qutan)" userId="1cc8c1fc-bfb1-4b23-ae96-de603ddcbe90" providerId="ADAL" clId="{B2E6EBD4-40ED-BB49-A022-DFC9FCE63038}" dt="2020-03-09T08:40:21.700" v="151"/>
        <pc:sldMkLst>
          <pc:docMk/>
          <pc:sldMk cId="1089277056" sldId="1979422030"/>
        </pc:sldMkLst>
      </pc:sldChg>
      <pc:sldChg chg="del">
        <pc:chgData name="Frank Tan (qutan)" userId="1cc8c1fc-bfb1-4b23-ae96-de603ddcbe90" providerId="ADAL" clId="{B2E6EBD4-40ED-BB49-A022-DFC9FCE63038}" dt="2020-03-09T07:26:27.742" v="147" actId="2696"/>
        <pc:sldMkLst>
          <pc:docMk/>
          <pc:sldMk cId="4260884072" sldId="1979422031"/>
        </pc:sldMkLst>
      </pc:sldChg>
      <pc:sldChg chg="del">
        <pc:chgData name="Frank Tan (qutan)" userId="1cc8c1fc-bfb1-4b23-ae96-de603ddcbe90" providerId="ADAL" clId="{B2E6EBD4-40ED-BB49-A022-DFC9FCE63038}" dt="2020-03-09T07:26:27.745" v="148" actId="2696"/>
        <pc:sldMkLst>
          <pc:docMk/>
          <pc:sldMk cId="2621188994" sldId="1979422032"/>
        </pc:sldMkLst>
      </pc:sldChg>
      <pc:sldChg chg="del">
        <pc:chgData name="Frank Tan (qutan)" userId="1cc8c1fc-bfb1-4b23-ae96-de603ddcbe90" providerId="ADAL" clId="{B2E6EBD4-40ED-BB49-A022-DFC9FCE63038}" dt="2020-03-09T07:26:27.748" v="149" actId="2696"/>
        <pc:sldMkLst>
          <pc:docMk/>
          <pc:sldMk cId="3331060003" sldId="1979422033"/>
        </pc:sldMkLst>
      </pc:sldChg>
      <pc:sldChg chg="addSp modSp modTransition">
        <pc:chgData name="Frank Tan (qutan)" userId="1cc8c1fc-bfb1-4b23-ae96-de603ddcbe90" providerId="ADAL" clId="{B2E6EBD4-40ED-BB49-A022-DFC9FCE63038}" dt="2020-03-10T07:56:02.012" v="337" actId="14"/>
        <pc:sldMkLst>
          <pc:docMk/>
          <pc:sldMk cId="1555614157" sldId="1979422034"/>
        </pc:sldMkLst>
        <pc:spChg chg="mod">
          <ac:chgData name="Frank Tan (qutan)" userId="1cc8c1fc-bfb1-4b23-ae96-de603ddcbe90" providerId="ADAL" clId="{B2E6EBD4-40ED-BB49-A022-DFC9FCE63038}" dt="2020-03-09T13:33:29.295" v="171" actId="20577"/>
          <ac:spMkLst>
            <pc:docMk/>
            <pc:sldMk cId="1555614157" sldId="1979422034"/>
            <ac:spMk id="5" creationId="{BD562BA6-DB85-184B-B7E3-702982A7F7F0}"/>
          </ac:spMkLst>
        </pc:spChg>
        <pc:spChg chg="mod">
          <ac:chgData name="Frank Tan (qutan)" userId="1cc8c1fc-bfb1-4b23-ae96-de603ddcbe90" providerId="ADAL" clId="{B2E6EBD4-40ED-BB49-A022-DFC9FCE63038}" dt="2020-03-10T07:56:02.012" v="337" actId="14"/>
          <ac:spMkLst>
            <pc:docMk/>
            <pc:sldMk cId="1555614157" sldId="1979422034"/>
            <ac:spMk id="6" creationId="{6D1CB1D4-DD93-9A4C-BC5C-065923FD71B9}"/>
          </ac:spMkLst>
        </pc:spChg>
        <pc:picChg chg="add mod">
          <ac:chgData name="Frank Tan (qutan)" userId="1cc8c1fc-bfb1-4b23-ae96-de603ddcbe90" providerId="ADAL" clId="{B2E6EBD4-40ED-BB49-A022-DFC9FCE63038}" dt="2020-03-09T13:37:28.005" v="182" actId="1076"/>
          <ac:picMkLst>
            <pc:docMk/>
            <pc:sldMk cId="1555614157" sldId="1979422034"/>
            <ac:picMk id="2" creationId="{1F159140-71DD-E744-9304-9151AAE461BC}"/>
          </ac:picMkLst>
        </pc:picChg>
      </pc:sldChg>
      <pc:sldChg chg="del modTransition">
        <pc:chgData name="Frank Tan (qutan)" userId="1cc8c1fc-bfb1-4b23-ae96-de603ddcbe90" providerId="ADAL" clId="{B2E6EBD4-40ED-BB49-A022-DFC9FCE63038}" dt="2020-03-09T13:37:50.580" v="183" actId="2696"/>
        <pc:sldMkLst>
          <pc:docMk/>
          <pc:sldMk cId="2941785499" sldId="1979422035"/>
        </pc:sldMkLst>
      </pc:sldChg>
      <pc:sldChg chg="modTransition">
        <pc:chgData name="Frank Tan (qutan)" userId="1cc8c1fc-bfb1-4b23-ae96-de603ddcbe90" providerId="ADAL" clId="{B2E6EBD4-40ED-BB49-A022-DFC9FCE63038}" dt="2020-03-09T08:40:21.700" v="151"/>
        <pc:sldMkLst>
          <pc:docMk/>
          <pc:sldMk cId="798468249" sldId="1979422036"/>
        </pc:sldMkLst>
      </pc:sldChg>
      <pc:sldChg chg="add modTransition">
        <pc:chgData name="Frank Tan (qutan)" userId="1cc8c1fc-bfb1-4b23-ae96-de603ddcbe90" providerId="ADAL" clId="{B2E6EBD4-40ED-BB49-A022-DFC9FCE63038}" dt="2020-03-09T08:40:21.700" v="151"/>
        <pc:sldMkLst>
          <pc:docMk/>
          <pc:sldMk cId="4205707967" sldId="1979422037"/>
        </pc:sldMkLst>
      </pc:sldChg>
      <pc:sldChg chg="addSp add modTransition">
        <pc:chgData name="Frank Tan (qutan)" userId="1cc8c1fc-bfb1-4b23-ae96-de603ddcbe90" providerId="ADAL" clId="{B2E6EBD4-40ED-BB49-A022-DFC9FCE63038}" dt="2020-03-09T08:40:21.700" v="151"/>
        <pc:sldMkLst>
          <pc:docMk/>
          <pc:sldMk cId="2941230178" sldId="1979422038"/>
        </pc:sldMkLst>
        <pc:picChg chg="add">
          <ac:chgData name="Frank Tan (qutan)" userId="1cc8c1fc-bfb1-4b23-ae96-de603ddcbe90" providerId="ADAL" clId="{B2E6EBD4-40ED-BB49-A022-DFC9FCE63038}" dt="2020-03-09T06:35:54.051" v="12"/>
          <ac:picMkLst>
            <pc:docMk/>
            <pc:sldMk cId="2941230178" sldId="1979422038"/>
            <ac:picMk id="4" creationId="{A0D876C3-B10F-2D42-A1FD-79AD9139BECF}"/>
          </ac:picMkLst>
        </pc:picChg>
      </pc:sldChg>
      <pc:sldChg chg="addSp modSp add modTransition">
        <pc:chgData name="Frank Tan (qutan)" userId="1cc8c1fc-bfb1-4b23-ae96-de603ddcbe90" providerId="ADAL" clId="{B2E6EBD4-40ED-BB49-A022-DFC9FCE63038}" dt="2020-03-09T08:40:21.700" v="151"/>
        <pc:sldMkLst>
          <pc:docMk/>
          <pc:sldMk cId="3892474346" sldId="1979422039"/>
        </pc:sldMkLst>
        <pc:spChg chg="mod">
          <ac:chgData name="Frank Tan (qutan)" userId="1cc8c1fc-bfb1-4b23-ae96-de603ddcbe90" providerId="ADAL" clId="{B2E6EBD4-40ED-BB49-A022-DFC9FCE63038}" dt="2020-03-09T06:42:14.182" v="38"/>
          <ac:spMkLst>
            <pc:docMk/>
            <pc:sldMk cId="3892474346" sldId="1979422039"/>
            <ac:spMk id="2" creationId="{3A711F76-135F-7943-96A1-644D9D75A936}"/>
          </ac:spMkLst>
        </pc:spChg>
        <pc:spChg chg="mod">
          <ac:chgData name="Frank Tan (qutan)" userId="1cc8c1fc-bfb1-4b23-ae96-de603ddcbe90" providerId="ADAL" clId="{B2E6EBD4-40ED-BB49-A022-DFC9FCE63038}" dt="2020-03-09T06:40:27.042" v="24" actId="20577"/>
          <ac:spMkLst>
            <pc:docMk/>
            <pc:sldMk cId="3892474346" sldId="1979422039"/>
            <ac:spMk id="3" creationId="{4DFD696C-45EA-E840-8637-B1848E98D488}"/>
          </ac:spMkLst>
        </pc:spChg>
        <pc:picChg chg="add mod">
          <ac:chgData name="Frank Tan (qutan)" userId="1cc8c1fc-bfb1-4b23-ae96-de603ddcbe90" providerId="ADAL" clId="{B2E6EBD4-40ED-BB49-A022-DFC9FCE63038}" dt="2020-03-09T06:42:19.067" v="39" actId="1076"/>
          <ac:picMkLst>
            <pc:docMk/>
            <pc:sldMk cId="3892474346" sldId="1979422039"/>
            <ac:picMk id="4" creationId="{E6A930A7-D351-9F47-B0ED-498AF64B28BD}"/>
          </ac:picMkLst>
        </pc:picChg>
      </pc:sldChg>
      <pc:sldChg chg="delSp modSp add modTransition">
        <pc:chgData name="Frank Tan (qutan)" userId="1cc8c1fc-bfb1-4b23-ae96-de603ddcbe90" providerId="ADAL" clId="{B2E6EBD4-40ED-BB49-A022-DFC9FCE63038}" dt="2020-03-09T08:40:21.700" v="151"/>
        <pc:sldMkLst>
          <pc:docMk/>
          <pc:sldMk cId="4160431623" sldId="1979422040"/>
        </pc:sldMkLst>
        <pc:spChg chg="mod">
          <ac:chgData name="Frank Tan (qutan)" userId="1cc8c1fc-bfb1-4b23-ae96-de603ddcbe90" providerId="ADAL" clId="{B2E6EBD4-40ED-BB49-A022-DFC9FCE63038}" dt="2020-03-09T06:53:36.633" v="84" actId="20577"/>
          <ac:spMkLst>
            <pc:docMk/>
            <pc:sldMk cId="4160431623" sldId="1979422040"/>
            <ac:spMk id="2" creationId="{3A711F76-135F-7943-96A1-644D9D75A936}"/>
          </ac:spMkLst>
        </pc:spChg>
        <pc:spChg chg="mod">
          <ac:chgData name="Frank Tan (qutan)" userId="1cc8c1fc-bfb1-4b23-ae96-de603ddcbe90" providerId="ADAL" clId="{B2E6EBD4-40ED-BB49-A022-DFC9FCE63038}" dt="2020-03-09T06:48:10.277" v="62" actId="20577"/>
          <ac:spMkLst>
            <pc:docMk/>
            <pc:sldMk cId="4160431623" sldId="1979422040"/>
            <ac:spMk id="3" creationId="{4DFD696C-45EA-E840-8637-B1848E98D488}"/>
          </ac:spMkLst>
        </pc:spChg>
        <pc:picChg chg="del">
          <ac:chgData name="Frank Tan (qutan)" userId="1cc8c1fc-bfb1-4b23-ae96-de603ddcbe90" providerId="ADAL" clId="{B2E6EBD4-40ED-BB49-A022-DFC9FCE63038}" dt="2020-03-09T06:42:48.134" v="41" actId="478"/>
          <ac:picMkLst>
            <pc:docMk/>
            <pc:sldMk cId="4160431623" sldId="1979422040"/>
            <ac:picMk id="4" creationId="{E6A930A7-D351-9F47-B0ED-498AF64B28BD}"/>
          </ac:picMkLst>
        </pc:picChg>
      </pc:sldChg>
      <pc:sldChg chg="addSp modSp add modTransition">
        <pc:chgData name="Frank Tan (qutan)" userId="1cc8c1fc-bfb1-4b23-ae96-de603ddcbe90" providerId="ADAL" clId="{B2E6EBD4-40ED-BB49-A022-DFC9FCE63038}" dt="2020-03-09T08:40:21.700" v="151"/>
        <pc:sldMkLst>
          <pc:docMk/>
          <pc:sldMk cId="2742378154" sldId="1979422041"/>
        </pc:sldMkLst>
        <pc:spChg chg="mod">
          <ac:chgData name="Frank Tan (qutan)" userId="1cc8c1fc-bfb1-4b23-ae96-de603ddcbe90" providerId="ADAL" clId="{B2E6EBD4-40ED-BB49-A022-DFC9FCE63038}" dt="2020-03-09T07:04:41.540" v="90" actId="1076"/>
          <ac:spMkLst>
            <pc:docMk/>
            <pc:sldMk cId="2742378154" sldId="1979422041"/>
            <ac:spMk id="3" creationId="{DA4BE0CD-2757-9643-9BEB-6C76796F70DC}"/>
          </ac:spMkLst>
        </pc:spChg>
        <pc:picChg chg="add mod">
          <ac:chgData name="Frank Tan (qutan)" userId="1cc8c1fc-bfb1-4b23-ae96-de603ddcbe90" providerId="ADAL" clId="{B2E6EBD4-40ED-BB49-A022-DFC9FCE63038}" dt="2020-03-09T07:04:44.378" v="91" actId="1076"/>
          <ac:picMkLst>
            <pc:docMk/>
            <pc:sldMk cId="2742378154" sldId="1979422041"/>
            <ac:picMk id="4" creationId="{4737AFE1-FF77-A04B-8774-E7C16F2098A9}"/>
          </ac:picMkLst>
        </pc:picChg>
      </pc:sldChg>
      <pc:sldChg chg="add del">
        <pc:chgData name="Frank Tan (qutan)" userId="1cc8c1fc-bfb1-4b23-ae96-de603ddcbe90" providerId="ADAL" clId="{B2E6EBD4-40ED-BB49-A022-DFC9FCE63038}" dt="2020-03-09T06:44:08.172" v="44"/>
        <pc:sldMkLst>
          <pc:docMk/>
          <pc:sldMk cId="1159989363" sldId="1979422042"/>
        </pc:sldMkLst>
      </pc:sldChg>
      <pc:sldChg chg="addSp delSp modSp add del">
        <pc:chgData name="Frank Tan (qutan)" userId="1cc8c1fc-bfb1-4b23-ae96-de603ddcbe90" providerId="ADAL" clId="{B2E6EBD4-40ED-BB49-A022-DFC9FCE63038}" dt="2020-03-09T07:02:51.630" v="85" actId="2696"/>
        <pc:sldMkLst>
          <pc:docMk/>
          <pc:sldMk cId="1697015267" sldId="1979422042"/>
        </pc:sldMkLst>
        <pc:picChg chg="add del mod">
          <ac:chgData name="Frank Tan (qutan)" userId="1cc8c1fc-bfb1-4b23-ae96-de603ddcbe90" providerId="ADAL" clId="{B2E6EBD4-40ED-BB49-A022-DFC9FCE63038}" dt="2020-03-09T06:45:36.846" v="53" actId="14826"/>
          <ac:picMkLst>
            <pc:docMk/>
            <pc:sldMk cId="1697015267" sldId="1979422042"/>
            <ac:picMk id="4" creationId="{E6A930A7-D351-9F47-B0ED-498AF64B28BD}"/>
          </ac:picMkLst>
        </pc:picChg>
        <pc:picChg chg="add del">
          <ac:chgData name="Frank Tan (qutan)" userId="1cc8c1fc-bfb1-4b23-ae96-de603ddcbe90" providerId="ADAL" clId="{B2E6EBD4-40ED-BB49-A022-DFC9FCE63038}" dt="2020-03-09T06:44:50.404" v="49"/>
          <ac:picMkLst>
            <pc:docMk/>
            <pc:sldMk cId="1697015267" sldId="1979422042"/>
            <ac:picMk id="5" creationId="{0C2162D2-5532-D740-9E77-49B50732C552}"/>
          </ac:picMkLst>
        </pc:picChg>
      </pc:sldChg>
      <pc:sldChg chg="addSp add modTransition">
        <pc:chgData name="Frank Tan (qutan)" userId="1cc8c1fc-bfb1-4b23-ae96-de603ddcbe90" providerId="ADAL" clId="{B2E6EBD4-40ED-BB49-A022-DFC9FCE63038}" dt="2020-03-09T08:40:21.700" v="151"/>
        <pc:sldMkLst>
          <pc:docMk/>
          <pc:sldMk cId="1145715636" sldId="1979422043"/>
        </pc:sldMkLst>
        <pc:picChg chg="add">
          <ac:chgData name="Frank Tan (qutan)" userId="1cc8c1fc-bfb1-4b23-ae96-de603ddcbe90" providerId="ADAL" clId="{B2E6EBD4-40ED-BB49-A022-DFC9FCE63038}" dt="2020-03-09T06:52:36.421" v="64"/>
          <ac:picMkLst>
            <pc:docMk/>
            <pc:sldMk cId="1145715636" sldId="1979422043"/>
            <ac:picMk id="4" creationId="{81276EF5-E808-9543-BA63-F8D7160BD13A}"/>
          </ac:picMkLst>
        </pc:picChg>
      </pc:sldChg>
      <pc:sldChg chg="add modTransition">
        <pc:chgData name="Frank Tan (qutan)" userId="1cc8c1fc-bfb1-4b23-ae96-de603ddcbe90" providerId="ADAL" clId="{B2E6EBD4-40ED-BB49-A022-DFC9FCE63038}" dt="2020-03-09T08:40:21.700" v="151"/>
        <pc:sldMkLst>
          <pc:docMk/>
          <pc:sldMk cId="956775554" sldId="1979422044"/>
        </pc:sldMkLst>
      </pc:sldChg>
      <pc:sldChg chg="add modTransition">
        <pc:chgData name="Frank Tan (qutan)" userId="1cc8c1fc-bfb1-4b23-ae96-de603ddcbe90" providerId="ADAL" clId="{B2E6EBD4-40ED-BB49-A022-DFC9FCE63038}" dt="2020-03-09T08:40:21.700" v="151"/>
        <pc:sldMkLst>
          <pc:docMk/>
          <pc:sldMk cId="147948150" sldId="1979422045"/>
        </pc:sldMkLst>
      </pc:sldChg>
      <pc:sldChg chg="addSp modSp add modTransition">
        <pc:chgData name="Frank Tan (qutan)" userId="1cc8c1fc-bfb1-4b23-ae96-de603ddcbe90" providerId="ADAL" clId="{B2E6EBD4-40ED-BB49-A022-DFC9FCE63038}" dt="2020-03-09T08:40:21.700" v="151"/>
        <pc:sldMkLst>
          <pc:docMk/>
          <pc:sldMk cId="3172027343" sldId="1979422046"/>
        </pc:sldMkLst>
        <pc:picChg chg="add mod">
          <ac:chgData name="Frank Tan (qutan)" userId="1cc8c1fc-bfb1-4b23-ae96-de603ddcbe90" providerId="ADAL" clId="{B2E6EBD4-40ED-BB49-A022-DFC9FCE63038}" dt="2020-03-09T07:22:59.927" v="105" actId="1076"/>
          <ac:picMkLst>
            <pc:docMk/>
            <pc:sldMk cId="3172027343" sldId="1979422046"/>
            <ac:picMk id="4" creationId="{D7F45ADC-8F0B-6D40-9ABB-BBD035ED0B49}"/>
          </ac:picMkLst>
        </pc:picChg>
      </pc:sldChg>
      <pc:sldChg chg="add modTransition">
        <pc:chgData name="Frank Tan (qutan)" userId="1cc8c1fc-bfb1-4b23-ae96-de603ddcbe90" providerId="ADAL" clId="{B2E6EBD4-40ED-BB49-A022-DFC9FCE63038}" dt="2020-03-09T08:40:21.700" v="151"/>
        <pc:sldMkLst>
          <pc:docMk/>
          <pc:sldMk cId="1824193528" sldId="1979422047"/>
        </pc:sldMkLst>
      </pc:sldChg>
      <pc:sldChg chg="addSp delSp modSp add modTransition">
        <pc:chgData name="Frank Tan (qutan)" userId="1cc8c1fc-bfb1-4b23-ae96-de603ddcbe90" providerId="ADAL" clId="{B2E6EBD4-40ED-BB49-A022-DFC9FCE63038}" dt="2020-03-10T07:52:44.248" v="336" actId="20577"/>
        <pc:sldMkLst>
          <pc:docMk/>
          <pc:sldMk cId="127713431" sldId="1979422048"/>
        </pc:sldMkLst>
        <pc:spChg chg="del">
          <ac:chgData name="Frank Tan (qutan)" userId="1cc8c1fc-bfb1-4b23-ae96-de603ddcbe90" providerId="ADAL" clId="{B2E6EBD4-40ED-BB49-A022-DFC9FCE63038}" dt="2020-03-10T06:27:34.156" v="186"/>
          <ac:spMkLst>
            <pc:docMk/>
            <pc:sldMk cId="127713431" sldId="1979422048"/>
            <ac:spMk id="2" creationId="{8EF81E9E-AEC9-6D49-891B-D5269FDC03E7}"/>
          </ac:spMkLst>
        </pc:spChg>
        <pc:spChg chg="add del mod">
          <ac:chgData name="Frank Tan (qutan)" userId="1cc8c1fc-bfb1-4b23-ae96-de603ddcbe90" providerId="ADAL" clId="{B2E6EBD4-40ED-BB49-A022-DFC9FCE63038}" dt="2020-03-10T06:27:40.751" v="187"/>
          <ac:spMkLst>
            <pc:docMk/>
            <pc:sldMk cId="127713431" sldId="1979422048"/>
            <ac:spMk id="4" creationId="{15C58627-C398-8B4A-9D58-4CC6A7EEFE6F}"/>
          </ac:spMkLst>
        </pc:spChg>
        <pc:spChg chg="add del mod">
          <ac:chgData name="Frank Tan (qutan)" userId="1cc8c1fc-bfb1-4b23-ae96-de603ddcbe90" providerId="ADAL" clId="{B2E6EBD4-40ED-BB49-A022-DFC9FCE63038}" dt="2020-03-10T06:27:40.751" v="187"/>
          <ac:spMkLst>
            <pc:docMk/>
            <pc:sldMk cId="127713431" sldId="1979422048"/>
            <ac:spMk id="5" creationId="{C653B84D-6772-8B4F-B2F2-745509D18000}"/>
          </ac:spMkLst>
        </pc:spChg>
        <pc:spChg chg="add mod">
          <ac:chgData name="Frank Tan (qutan)" userId="1cc8c1fc-bfb1-4b23-ae96-de603ddcbe90" providerId="ADAL" clId="{B2E6EBD4-40ED-BB49-A022-DFC9FCE63038}" dt="2020-03-10T07:52:44.248" v="336" actId="20577"/>
          <ac:spMkLst>
            <pc:docMk/>
            <pc:sldMk cId="127713431" sldId="1979422048"/>
            <ac:spMk id="6" creationId="{5B374583-D853-354E-86CA-A557720FC639}"/>
          </ac:spMkLst>
        </pc:spChg>
        <pc:spChg chg="add mod">
          <ac:chgData name="Frank Tan (qutan)" userId="1cc8c1fc-bfb1-4b23-ae96-de603ddcbe90" providerId="ADAL" clId="{B2E6EBD4-40ED-BB49-A022-DFC9FCE63038}" dt="2020-03-10T06:27:40.751" v="187"/>
          <ac:spMkLst>
            <pc:docMk/>
            <pc:sldMk cId="127713431" sldId="1979422048"/>
            <ac:spMk id="7" creationId="{6256310C-37B0-D54A-ADDA-FD05DE60966D}"/>
          </ac:spMkLst>
        </pc:spChg>
        <pc:picChg chg="add mod">
          <ac:chgData name="Frank Tan (qutan)" userId="1cc8c1fc-bfb1-4b23-ae96-de603ddcbe90" providerId="ADAL" clId="{B2E6EBD4-40ED-BB49-A022-DFC9FCE63038}" dt="2020-03-10T06:27:48.390" v="189" actId="1076"/>
          <ac:picMkLst>
            <pc:docMk/>
            <pc:sldMk cId="127713431" sldId="1979422048"/>
            <ac:picMk id="3" creationId="{4F0CE947-0F59-2549-9951-0E4EF055DC95}"/>
          </ac:picMkLst>
        </pc:picChg>
      </pc:sldChg>
      <pc:sldChg chg="modSp add">
        <pc:chgData name="Frank Tan (qutan)" userId="1cc8c1fc-bfb1-4b23-ae96-de603ddcbe90" providerId="ADAL" clId="{B2E6EBD4-40ED-BB49-A022-DFC9FCE63038}" dt="2020-03-10T06:43:49.945" v="324"/>
        <pc:sldMkLst>
          <pc:docMk/>
          <pc:sldMk cId="388186213" sldId="1979422049"/>
        </pc:sldMkLst>
        <pc:spChg chg="mod">
          <ac:chgData name="Frank Tan (qutan)" userId="1cc8c1fc-bfb1-4b23-ae96-de603ddcbe90" providerId="ADAL" clId="{B2E6EBD4-40ED-BB49-A022-DFC9FCE63038}" dt="2020-03-10T06:43:49.945" v="324"/>
          <ac:spMkLst>
            <pc:docMk/>
            <pc:sldMk cId="388186213" sldId="1979422049"/>
            <ac:spMk id="2" creationId="{443538F1-FFEC-C649-AC80-B7AC82F975DF}"/>
          </ac:spMkLst>
        </pc:spChg>
        <pc:spChg chg="mod">
          <ac:chgData name="Frank Tan (qutan)" userId="1cc8c1fc-bfb1-4b23-ae96-de603ddcbe90" providerId="ADAL" clId="{B2E6EBD4-40ED-BB49-A022-DFC9FCE63038}" dt="2020-03-10T06:41:35.520" v="321" actId="20577"/>
          <ac:spMkLst>
            <pc:docMk/>
            <pc:sldMk cId="388186213" sldId="1979422049"/>
            <ac:spMk id="3" creationId="{5EFBDCAE-AA5F-104D-9DDF-BF5C89BDDA6B}"/>
          </ac:spMkLst>
        </pc:spChg>
      </pc:sldChg>
    </pc:docChg>
  </pc:docChgLst>
  <pc:docChgLst>
    <pc:chgData name="Frank Tan (qutan)" userId="1cc8c1fc-bfb1-4b23-ae96-de603ddcbe90" providerId="ADAL" clId="{E82D0C7D-D426-0F4C-8680-22192FC871A5}"/>
    <pc:docChg chg="undo custSel addSld delSld modSld sldOrd">
      <pc:chgData name="Frank Tan (qutan)" userId="1cc8c1fc-bfb1-4b23-ae96-de603ddcbe90" providerId="ADAL" clId="{E82D0C7D-D426-0F4C-8680-22192FC871A5}" dt="2020-03-04T04:29:04.076" v="1554" actId="20577"/>
      <pc:docMkLst>
        <pc:docMk/>
      </pc:docMkLst>
      <pc:sldChg chg="modSp">
        <pc:chgData name="Frank Tan (qutan)" userId="1cc8c1fc-bfb1-4b23-ae96-de603ddcbe90" providerId="ADAL" clId="{E82D0C7D-D426-0F4C-8680-22192FC871A5}" dt="2020-03-03T14:26:34.309" v="725" actId="20577"/>
        <pc:sldMkLst>
          <pc:docMk/>
          <pc:sldMk cId="2193831592" sldId="257"/>
        </pc:sldMkLst>
        <pc:spChg chg="mod">
          <ac:chgData name="Frank Tan (qutan)" userId="1cc8c1fc-bfb1-4b23-ae96-de603ddcbe90" providerId="ADAL" clId="{E82D0C7D-D426-0F4C-8680-22192FC871A5}" dt="2020-03-03T08:24:19.350" v="375" actId="20577"/>
          <ac:spMkLst>
            <pc:docMk/>
            <pc:sldMk cId="2193831592" sldId="257"/>
            <ac:spMk id="5" creationId="{690C8D39-1DA4-1A4F-96EE-E5E97F0772CC}"/>
          </ac:spMkLst>
        </pc:spChg>
        <pc:spChg chg="mod">
          <ac:chgData name="Frank Tan (qutan)" userId="1cc8c1fc-bfb1-4b23-ae96-de603ddcbe90" providerId="ADAL" clId="{E82D0C7D-D426-0F4C-8680-22192FC871A5}" dt="2020-03-03T14:26:34.309" v="725" actId="20577"/>
          <ac:spMkLst>
            <pc:docMk/>
            <pc:sldMk cId="2193831592" sldId="257"/>
            <ac:spMk id="6" creationId="{BB6D2400-87FB-3B4D-861A-B277F028C9D3}"/>
          </ac:spMkLst>
        </pc:spChg>
      </pc:sldChg>
      <pc:sldChg chg="modSp">
        <pc:chgData name="Frank Tan (qutan)" userId="1cc8c1fc-bfb1-4b23-ae96-de603ddcbe90" providerId="ADAL" clId="{E82D0C7D-D426-0F4C-8680-22192FC871A5}" dt="2020-03-03T13:56:43.890" v="530" actId="20577"/>
        <pc:sldMkLst>
          <pc:docMk/>
          <pc:sldMk cId="666991905" sldId="258"/>
        </pc:sldMkLst>
        <pc:spChg chg="mod">
          <ac:chgData name="Frank Tan (qutan)" userId="1cc8c1fc-bfb1-4b23-ae96-de603ddcbe90" providerId="ADAL" clId="{E82D0C7D-D426-0F4C-8680-22192FC871A5}" dt="2020-03-03T13:56:43.890" v="530" actId="20577"/>
          <ac:spMkLst>
            <pc:docMk/>
            <pc:sldMk cId="666991905" sldId="258"/>
            <ac:spMk id="6" creationId="{2ECACC77-877A-934F-88DA-C325D964C959}"/>
          </ac:spMkLst>
        </pc:spChg>
      </pc:sldChg>
      <pc:sldChg chg="addSp delSp modSp add">
        <pc:chgData name="Frank Tan (qutan)" userId="1cc8c1fc-bfb1-4b23-ae96-de603ddcbe90" providerId="ADAL" clId="{E82D0C7D-D426-0F4C-8680-22192FC871A5}" dt="2020-03-04T04:29:04.076" v="1554" actId="20577"/>
        <pc:sldMkLst>
          <pc:docMk/>
          <pc:sldMk cId="1678497070" sldId="259"/>
        </pc:sldMkLst>
        <pc:spChg chg="del">
          <ac:chgData name="Frank Tan (qutan)" userId="1cc8c1fc-bfb1-4b23-ae96-de603ddcbe90" providerId="ADAL" clId="{E82D0C7D-D426-0F4C-8680-22192FC871A5}" dt="2020-03-02T01:37:12.817" v="1"/>
          <ac:spMkLst>
            <pc:docMk/>
            <pc:sldMk cId="1678497070" sldId="259"/>
            <ac:spMk id="2" creationId="{98497646-81EC-AD47-814C-440D2EB027C8}"/>
          </ac:spMkLst>
        </pc:spChg>
        <pc:spChg chg="del">
          <ac:chgData name="Frank Tan (qutan)" userId="1cc8c1fc-bfb1-4b23-ae96-de603ddcbe90" providerId="ADAL" clId="{E82D0C7D-D426-0F4C-8680-22192FC871A5}" dt="2020-03-02T01:37:12.817" v="1"/>
          <ac:spMkLst>
            <pc:docMk/>
            <pc:sldMk cId="1678497070" sldId="259"/>
            <ac:spMk id="3" creationId="{422F4965-845E-434F-947B-5FC00A5DD28D}"/>
          </ac:spMkLst>
        </pc:spChg>
        <pc:spChg chg="add mod">
          <ac:chgData name="Frank Tan (qutan)" userId="1cc8c1fc-bfb1-4b23-ae96-de603ddcbe90" providerId="ADAL" clId="{E82D0C7D-D426-0F4C-8680-22192FC871A5}" dt="2020-03-03T15:29:12.706" v="965" actId="20577"/>
          <ac:spMkLst>
            <pc:docMk/>
            <pc:sldMk cId="1678497070" sldId="259"/>
            <ac:spMk id="4" creationId="{01873631-AB3B-614B-8FAF-9FD9E568D296}"/>
          </ac:spMkLst>
        </pc:spChg>
        <pc:spChg chg="add mod">
          <ac:chgData name="Frank Tan (qutan)" userId="1cc8c1fc-bfb1-4b23-ae96-de603ddcbe90" providerId="ADAL" clId="{E82D0C7D-D426-0F4C-8680-22192FC871A5}" dt="2020-03-04T04:29:04.076" v="1554" actId="20577"/>
          <ac:spMkLst>
            <pc:docMk/>
            <pc:sldMk cId="1678497070" sldId="259"/>
            <ac:spMk id="5" creationId="{F6E92F25-9E02-054A-AEB1-51C42833A78B}"/>
          </ac:spMkLst>
        </pc:spChg>
        <pc:spChg chg="add mod">
          <ac:chgData name="Frank Tan (qutan)" userId="1cc8c1fc-bfb1-4b23-ae96-de603ddcbe90" providerId="ADAL" clId="{E82D0C7D-D426-0F4C-8680-22192FC871A5}" dt="2020-03-04T03:52:16.113" v="1553" actId="20577"/>
          <ac:spMkLst>
            <pc:docMk/>
            <pc:sldMk cId="1678497070" sldId="259"/>
            <ac:spMk id="6" creationId="{FA28D516-52BB-7245-B346-234658F7194E}"/>
          </ac:spMkLst>
        </pc:spChg>
        <pc:spChg chg="add mod">
          <ac:chgData name="Frank Tan (qutan)" userId="1cc8c1fc-bfb1-4b23-ae96-de603ddcbe90" providerId="ADAL" clId="{E82D0C7D-D426-0F4C-8680-22192FC871A5}" dt="2020-03-04T03:28:32.498" v="1498" actId="1076"/>
          <ac:spMkLst>
            <pc:docMk/>
            <pc:sldMk cId="1678497070" sldId="259"/>
            <ac:spMk id="7" creationId="{BA5B504A-AB14-0745-B4F5-986694534DAA}"/>
          </ac:spMkLst>
        </pc:spChg>
      </pc:sldChg>
      <pc:sldChg chg="add del">
        <pc:chgData name="Frank Tan (qutan)" userId="1cc8c1fc-bfb1-4b23-ae96-de603ddcbe90" providerId="ADAL" clId="{E82D0C7D-D426-0F4C-8680-22192FC871A5}" dt="2020-03-03T03:33:43.470" v="335"/>
        <pc:sldMkLst>
          <pc:docMk/>
          <pc:sldMk cId="1110015569" sldId="270"/>
        </pc:sldMkLst>
      </pc:sldChg>
      <pc:sldChg chg="addSp delSp modSp add">
        <pc:chgData name="Frank Tan (qutan)" userId="1cc8c1fc-bfb1-4b23-ae96-de603ddcbe90" providerId="ADAL" clId="{E82D0C7D-D426-0F4C-8680-22192FC871A5}" dt="2020-03-03T08:21:30.097" v="339" actId="1076"/>
        <pc:sldMkLst>
          <pc:docMk/>
          <pc:sldMk cId="2568989341" sldId="270"/>
        </pc:sldMkLst>
        <pc:spChg chg="del">
          <ac:chgData name="Frank Tan (qutan)" userId="1cc8c1fc-bfb1-4b23-ae96-de603ddcbe90" providerId="ADAL" clId="{E82D0C7D-D426-0F4C-8680-22192FC871A5}" dt="2020-03-03T08:21:21.429" v="337" actId="478"/>
          <ac:spMkLst>
            <pc:docMk/>
            <pc:sldMk cId="2568989341" sldId="270"/>
            <ac:spMk id="3" creationId="{1112FC0A-22E1-BC43-AD32-6098752778CF}"/>
          </ac:spMkLst>
        </pc:spChg>
        <pc:spChg chg="add mod">
          <ac:chgData name="Frank Tan (qutan)" userId="1cc8c1fc-bfb1-4b23-ae96-de603ddcbe90" providerId="ADAL" clId="{E82D0C7D-D426-0F4C-8680-22192FC871A5}" dt="2020-03-03T08:21:30.097" v="339" actId="1076"/>
          <ac:spMkLst>
            <pc:docMk/>
            <pc:sldMk cId="2568989341" sldId="270"/>
            <ac:spMk id="66" creationId="{7CE43320-0A0B-8348-B5AE-AF41CF3B7FA4}"/>
          </ac:spMkLst>
        </pc:spChg>
        <pc:spChg chg="add mod">
          <ac:chgData name="Frank Tan (qutan)" userId="1cc8c1fc-bfb1-4b23-ae96-de603ddcbe90" providerId="ADAL" clId="{E82D0C7D-D426-0F4C-8680-22192FC871A5}" dt="2020-03-03T08:21:30.097" v="339" actId="1076"/>
          <ac:spMkLst>
            <pc:docMk/>
            <pc:sldMk cId="2568989341" sldId="270"/>
            <ac:spMk id="67" creationId="{94E8D1D1-0B21-FB45-8961-36C6355A5F8C}"/>
          </ac:spMkLst>
        </pc:spChg>
        <pc:spChg chg="del">
          <ac:chgData name="Frank Tan (qutan)" userId="1cc8c1fc-bfb1-4b23-ae96-de603ddcbe90" providerId="ADAL" clId="{E82D0C7D-D426-0F4C-8680-22192FC871A5}" dt="2020-03-03T08:21:21.429" v="337" actId="478"/>
          <ac:spMkLst>
            <pc:docMk/>
            <pc:sldMk cId="2568989341" sldId="270"/>
            <ac:spMk id="103" creationId="{5E6EBC44-43E2-4347-9E1B-C4EF34B58F36}"/>
          </ac:spMkLst>
        </pc:spChg>
      </pc:sldChg>
      <pc:sldChg chg="modSp add">
        <pc:chgData name="Frank Tan (qutan)" userId="1cc8c1fc-bfb1-4b23-ae96-de603ddcbe90" providerId="ADAL" clId="{E82D0C7D-D426-0F4C-8680-22192FC871A5}" dt="2020-03-03T08:45:04.032" v="376"/>
        <pc:sldMkLst>
          <pc:docMk/>
          <pc:sldMk cId="3235864492" sldId="372"/>
        </pc:sldMkLst>
        <pc:spChg chg="mod">
          <ac:chgData name="Frank Tan (qutan)" userId="1cc8c1fc-bfb1-4b23-ae96-de603ddcbe90" providerId="ADAL" clId="{E82D0C7D-D426-0F4C-8680-22192FC871A5}" dt="2020-03-03T08:45:04.032" v="376"/>
          <ac:spMkLst>
            <pc:docMk/>
            <pc:sldMk cId="3235864492" sldId="372"/>
            <ac:spMk id="2" creationId="{EFE2DC34-F825-2948-B0AB-508501875812}"/>
          </ac:spMkLst>
        </pc:spChg>
      </pc:sldChg>
      <pc:sldChg chg="add del">
        <pc:chgData name="Frank Tan (qutan)" userId="1cc8c1fc-bfb1-4b23-ae96-de603ddcbe90" providerId="ADAL" clId="{E82D0C7D-D426-0F4C-8680-22192FC871A5}" dt="2020-03-03T03:33:43.470" v="335"/>
        <pc:sldMkLst>
          <pc:docMk/>
          <pc:sldMk cId="3542515518" sldId="372"/>
        </pc:sldMkLst>
      </pc:sldChg>
      <pc:sldChg chg="add del">
        <pc:chgData name="Frank Tan (qutan)" userId="1cc8c1fc-bfb1-4b23-ae96-de603ddcbe90" providerId="ADAL" clId="{E82D0C7D-D426-0F4C-8680-22192FC871A5}" dt="2020-03-03T03:33:43.470" v="335"/>
        <pc:sldMkLst>
          <pc:docMk/>
          <pc:sldMk cId="1612714520" sldId="1979422026"/>
        </pc:sldMkLst>
      </pc:sldChg>
      <pc:sldChg chg="add">
        <pc:chgData name="Frank Tan (qutan)" userId="1cc8c1fc-bfb1-4b23-ae96-de603ddcbe90" providerId="ADAL" clId="{E82D0C7D-D426-0F4C-8680-22192FC871A5}" dt="2020-03-03T03:33:43.639" v="336"/>
        <pc:sldMkLst>
          <pc:docMk/>
          <pc:sldMk cId="1725059048" sldId="1979422026"/>
        </pc:sldMkLst>
      </pc:sldChg>
      <pc:sldChg chg="addSp delSp modSp add">
        <pc:chgData name="Frank Tan (qutan)" userId="1cc8c1fc-bfb1-4b23-ae96-de603ddcbe90" providerId="ADAL" clId="{E82D0C7D-D426-0F4C-8680-22192FC871A5}" dt="2020-03-03T08:22:02.442" v="364" actId="20577"/>
        <pc:sldMkLst>
          <pc:docMk/>
          <pc:sldMk cId="3225929323" sldId="1979422027"/>
        </pc:sldMkLst>
        <pc:spChg chg="del">
          <ac:chgData name="Frank Tan (qutan)" userId="1cc8c1fc-bfb1-4b23-ae96-de603ddcbe90" providerId="ADAL" clId="{E82D0C7D-D426-0F4C-8680-22192FC871A5}" dt="2020-03-03T08:21:54.578" v="342"/>
          <ac:spMkLst>
            <pc:docMk/>
            <pc:sldMk cId="3225929323" sldId="1979422027"/>
            <ac:spMk id="2" creationId="{0A03745F-184C-234A-AC9D-9D600530EFCF}"/>
          </ac:spMkLst>
        </pc:spChg>
        <pc:spChg chg="del">
          <ac:chgData name="Frank Tan (qutan)" userId="1cc8c1fc-bfb1-4b23-ae96-de603ddcbe90" providerId="ADAL" clId="{E82D0C7D-D426-0F4C-8680-22192FC871A5}" dt="2020-03-03T08:21:54.578" v="342"/>
          <ac:spMkLst>
            <pc:docMk/>
            <pc:sldMk cId="3225929323" sldId="1979422027"/>
            <ac:spMk id="3" creationId="{4960F959-7F7E-8347-A710-78E6842FFC9C}"/>
          </ac:spMkLst>
        </pc:spChg>
        <pc:spChg chg="add mod">
          <ac:chgData name="Frank Tan (qutan)" userId="1cc8c1fc-bfb1-4b23-ae96-de603ddcbe90" providerId="ADAL" clId="{E82D0C7D-D426-0F4C-8680-22192FC871A5}" dt="2020-03-03T08:22:02.442" v="364" actId="20577"/>
          <ac:spMkLst>
            <pc:docMk/>
            <pc:sldMk cId="3225929323" sldId="1979422027"/>
            <ac:spMk id="4" creationId="{D891410B-5DD0-BE4F-B12F-737A13614620}"/>
          </ac:spMkLst>
        </pc:spChg>
      </pc:sldChg>
      <pc:sldChg chg="addSp delSp modSp add ord">
        <pc:chgData name="Frank Tan (qutan)" userId="1cc8c1fc-bfb1-4b23-ae96-de603ddcbe90" providerId="ADAL" clId="{E82D0C7D-D426-0F4C-8680-22192FC871A5}" dt="2020-03-04T03:42:53.460" v="1502" actId="1076"/>
        <pc:sldMkLst>
          <pc:docMk/>
          <pc:sldMk cId="3264067555" sldId="1979422028"/>
        </pc:sldMkLst>
        <pc:spChg chg="del">
          <ac:chgData name="Frank Tan (qutan)" userId="1cc8c1fc-bfb1-4b23-ae96-de603ddcbe90" providerId="ADAL" clId="{E82D0C7D-D426-0F4C-8680-22192FC871A5}" dt="2020-03-03T08:45:32.411" v="378" actId="478"/>
          <ac:spMkLst>
            <pc:docMk/>
            <pc:sldMk cId="3264067555" sldId="1979422028"/>
            <ac:spMk id="2" creationId="{3B22EE9F-35C2-AB42-A780-BA91BBA18F03}"/>
          </ac:spMkLst>
        </pc:spChg>
        <pc:spChg chg="add mod">
          <ac:chgData name="Frank Tan (qutan)" userId="1cc8c1fc-bfb1-4b23-ae96-de603ddcbe90" providerId="ADAL" clId="{E82D0C7D-D426-0F4C-8680-22192FC871A5}" dt="2020-03-03T10:08:25.586" v="502" actId="1076"/>
          <ac:spMkLst>
            <pc:docMk/>
            <pc:sldMk cId="3264067555" sldId="1979422028"/>
            <ac:spMk id="5" creationId="{57E34D27-8542-234F-882C-02F6BFC5BBB9}"/>
          </ac:spMkLst>
        </pc:spChg>
        <pc:spChg chg="add del mod">
          <ac:chgData name="Frank Tan (qutan)" userId="1cc8c1fc-bfb1-4b23-ae96-de603ddcbe90" providerId="ADAL" clId="{E82D0C7D-D426-0F4C-8680-22192FC871A5}" dt="2020-03-03T09:31:12.097" v="411" actId="478"/>
          <ac:spMkLst>
            <pc:docMk/>
            <pc:sldMk cId="3264067555" sldId="1979422028"/>
            <ac:spMk id="6" creationId="{C936DD0A-B5B4-954C-BE3D-1F51E8E10B2D}"/>
          </ac:spMkLst>
        </pc:spChg>
        <pc:spChg chg="add del mod">
          <ac:chgData name="Frank Tan (qutan)" userId="1cc8c1fc-bfb1-4b23-ae96-de603ddcbe90" providerId="ADAL" clId="{E82D0C7D-D426-0F4C-8680-22192FC871A5}" dt="2020-03-03T09:59:24.774" v="453"/>
          <ac:spMkLst>
            <pc:docMk/>
            <pc:sldMk cId="3264067555" sldId="1979422028"/>
            <ac:spMk id="10" creationId="{2555F9CC-AB81-E04D-9F50-56E13EC1E5F6}"/>
          </ac:spMkLst>
        </pc:spChg>
        <pc:spChg chg="add del mod">
          <ac:chgData name="Frank Tan (qutan)" userId="1cc8c1fc-bfb1-4b23-ae96-de603ddcbe90" providerId="ADAL" clId="{E82D0C7D-D426-0F4C-8680-22192FC871A5}" dt="2020-03-03T09:59:24.774" v="453"/>
          <ac:spMkLst>
            <pc:docMk/>
            <pc:sldMk cId="3264067555" sldId="1979422028"/>
            <ac:spMk id="11" creationId="{FD46A2BB-05B1-984E-951D-DCA635343D7A}"/>
          </ac:spMkLst>
        </pc:spChg>
        <pc:spChg chg="add del mod">
          <ac:chgData name="Frank Tan (qutan)" userId="1cc8c1fc-bfb1-4b23-ae96-de603ddcbe90" providerId="ADAL" clId="{E82D0C7D-D426-0F4C-8680-22192FC871A5}" dt="2020-03-03T10:08:21.712" v="501"/>
          <ac:spMkLst>
            <pc:docMk/>
            <pc:sldMk cId="3264067555" sldId="1979422028"/>
            <ac:spMk id="12" creationId="{1BCC8644-9CC1-6C42-AFBD-8629DCA8899B}"/>
          </ac:spMkLst>
        </pc:spChg>
        <pc:spChg chg="add del mod">
          <ac:chgData name="Frank Tan (qutan)" userId="1cc8c1fc-bfb1-4b23-ae96-de603ddcbe90" providerId="ADAL" clId="{E82D0C7D-D426-0F4C-8680-22192FC871A5}" dt="2020-03-03T14:16:21.643" v="717" actId="478"/>
          <ac:spMkLst>
            <pc:docMk/>
            <pc:sldMk cId="3264067555" sldId="1979422028"/>
            <ac:spMk id="13" creationId="{8343286B-78C2-2D4C-B32E-4B708DD6C6F8}"/>
          </ac:spMkLst>
        </pc:spChg>
        <pc:spChg chg="add del mod">
          <ac:chgData name="Frank Tan (qutan)" userId="1cc8c1fc-bfb1-4b23-ae96-de603ddcbe90" providerId="ADAL" clId="{E82D0C7D-D426-0F4C-8680-22192FC871A5}" dt="2020-03-03T14:16:21.643" v="717" actId="478"/>
          <ac:spMkLst>
            <pc:docMk/>
            <pc:sldMk cId="3264067555" sldId="1979422028"/>
            <ac:spMk id="14" creationId="{3DF0E5F2-455D-DD4B-B172-A7E56F65A79A}"/>
          </ac:spMkLst>
        </pc:spChg>
        <pc:spChg chg="add del mod">
          <ac:chgData name="Frank Tan (qutan)" userId="1cc8c1fc-bfb1-4b23-ae96-de603ddcbe90" providerId="ADAL" clId="{E82D0C7D-D426-0F4C-8680-22192FC871A5}" dt="2020-03-03T14:16:24.864" v="718"/>
          <ac:spMkLst>
            <pc:docMk/>
            <pc:sldMk cId="3264067555" sldId="1979422028"/>
            <ac:spMk id="15" creationId="{9C21F84C-12D2-164E-957C-D98FA5F0B67B}"/>
          </ac:spMkLst>
        </pc:spChg>
        <pc:spChg chg="add mod">
          <ac:chgData name="Frank Tan (qutan)" userId="1cc8c1fc-bfb1-4b23-ae96-de603ddcbe90" providerId="ADAL" clId="{E82D0C7D-D426-0F4C-8680-22192FC871A5}" dt="2020-03-03T14:16:24.864" v="718"/>
          <ac:spMkLst>
            <pc:docMk/>
            <pc:sldMk cId="3264067555" sldId="1979422028"/>
            <ac:spMk id="16" creationId="{F250FE03-3989-D240-BAE0-5FD084F61A97}"/>
          </ac:spMkLst>
        </pc:spChg>
        <pc:picChg chg="add del">
          <ac:chgData name="Frank Tan (qutan)" userId="1cc8c1fc-bfb1-4b23-ae96-de603ddcbe90" providerId="ADAL" clId="{E82D0C7D-D426-0F4C-8680-22192FC871A5}" dt="2020-03-03T08:45:51.565" v="380" actId="478"/>
          <ac:picMkLst>
            <pc:docMk/>
            <pc:sldMk cId="3264067555" sldId="1979422028"/>
            <ac:picMk id="3" creationId="{06050600-23C5-824D-B558-1679AF597D49}"/>
          </ac:picMkLst>
        </pc:picChg>
        <pc:picChg chg="add del mod">
          <ac:chgData name="Frank Tan (qutan)" userId="1cc8c1fc-bfb1-4b23-ae96-de603ddcbe90" providerId="ADAL" clId="{E82D0C7D-D426-0F4C-8680-22192FC871A5}" dt="2020-03-03T09:31:26.410" v="420" actId="478"/>
          <ac:picMkLst>
            <pc:docMk/>
            <pc:sldMk cId="3264067555" sldId="1979422028"/>
            <ac:picMk id="4" creationId="{D0857E3B-F35D-594C-9FE6-EF1B3D334D77}"/>
          </ac:picMkLst>
        </pc:picChg>
        <pc:picChg chg="add del mod">
          <ac:chgData name="Frank Tan (qutan)" userId="1cc8c1fc-bfb1-4b23-ae96-de603ddcbe90" providerId="ADAL" clId="{E82D0C7D-D426-0F4C-8680-22192FC871A5}" dt="2020-03-03T09:33:52.108" v="446" actId="478"/>
          <ac:picMkLst>
            <pc:docMk/>
            <pc:sldMk cId="3264067555" sldId="1979422028"/>
            <ac:picMk id="7" creationId="{24370C9B-4116-B04E-B54A-4DC575502527}"/>
          </ac:picMkLst>
        </pc:picChg>
        <pc:picChg chg="add del mod">
          <ac:chgData name="Frank Tan (qutan)" userId="1cc8c1fc-bfb1-4b23-ae96-de603ddcbe90" providerId="ADAL" clId="{E82D0C7D-D426-0F4C-8680-22192FC871A5}" dt="2020-03-03T09:34:17.995" v="449" actId="478"/>
          <ac:picMkLst>
            <pc:docMk/>
            <pc:sldMk cId="3264067555" sldId="1979422028"/>
            <ac:picMk id="8" creationId="{C6105280-6675-2E4F-8828-37C781FA7E5E}"/>
          </ac:picMkLst>
        </pc:picChg>
        <pc:picChg chg="add del mod">
          <ac:chgData name="Frank Tan (qutan)" userId="1cc8c1fc-bfb1-4b23-ae96-de603ddcbe90" providerId="ADAL" clId="{E82D0C7D-D426-0F4C-8680-22192FC871A5}" dt="2020-03-03T14:17:02.849" v="719" actId="478"/>
          <ac:picMkLst>
            <pc:docMk/>
            <pc:sldMk cId="3264067555" sldId="1979422028"/>
            <ac:picMk id="9" creationId="{1D06592B-BBB7-A549-A9E1-9C3FF1BFB6AF}"/>
          </ac:picMkLst>
        </pc:picChg>
        <pc:picChg chg="add del mod">
          <ac:chgData name="Frank Tan (qutan)" userId="1cc8c1fc-bfb1-4b23-ae96-de603ddcbe90" providerId="ADAL" clId="{E82D0C7D-D426-0F4C-8680-22192FC871A5}" dt="2020-03-04T03:41:41.374" v="1499" actId="478"/>
          <ac:picMkLst>
            <pc:docMk/>
            <pc:sldMk cId="3264067555" sldId="1979422028"/>
            <ac:picMk id="17" creationId="{B15634F1-8854-3549-B9C0-C0893C8D3C4A}"/>
          </ac:picMkLst>
        </pc:picChg>
        <pc:picChg chg="add mod">
          <ac:chgData name="Frank Tan (qutan)" userId="1cc8c1fc-bfb1-4b23-ae96-de603ddcbe90" providerId="ADAL" clId="{E82D0C7D-D426-0F4C-8680-22192FC871A5}" dt="2020-03-04T03:42:53.460" v="1502" actId="1076"/>
          <ac:picMkLst>
            <pc:docMk/>
            <pc:sldMk cId="3264067555" sldId="1979422028"/>
            <ac:picMk id="18" creationId="{FBDCF902-7D41-FA47-BA5E-706EE3A73E41}"/>
          </ac:picMkLst>
        </pc:picChg>
      </pc:sldChg>
      <pc:sldChg chg="add del">
        <pc:chgData name="Frank Tan (qutan)" userId="1cc8c1fc-bfb1-4b23-ae96-de603ddcbe90" providerId="ADAL" clId="{E82D0C7D-D426-0F4C-8680-22192FC871A5}" dt="2020-03-03T08:21:37.274" v="340" actId="2696"/>
        <pc:sldMkLst>
          <pc:docMk/>
          <pc:sldMk cId="1188311730" sldId="1979422029"/>
        </pc:sldMkLst>
      </pc:sldChg>
      <pc:sldChg chg="add del">
        <pc:chgData name="Frank Tan (qutan)" userId="1cc8c1fc-bfb1-4b23-ae96-de603ddcbe90" providerId="ADAL" clId="{E82D0C7D-D426-0F4C-8680-22192FC871A5}" dt="2020-03-03T03:33:43.470" v="335"/>
        <pc:sldMkLst>
          <pc:docMk/>
          <pc:sldMk cId="1818308294" sldId="1979422029"/>
        </pc:sldMkLst>
      </pc:sldChg>
      <pc:sldChg chg="modSp add ord">
        <pc:chgData name="Frank Tan (qutan)" userId="1cc8c1fc-bfb1-4b23-ae96-de603ddcbe90" providerId="ADAL" clId="{E82D0C7D-D426-0F4C-8680-22192FC871A5}" dt="2020-03-03T14:12:30.011" v="531"/>
        <pc:sldMkLst>
          <pc:docMk/>
          <pc:sldMk cId="3408564166" sldId="1979422029"/>
        </pc:sldMkLst>
        <pc:spChg chg="mod">
          <ac:chgData name="Frank Tan (qutan)" userId="1cc8c1fc-bfb1-4b23-ae96-de603ddcbe90" providerId="ADAL" clId="{E82D0C7D-D426-0F4C-8680-22192FC871A5}" dt="2020-03-03T09:30:17.675" v="399" actId="20577"/>
          <ac:spMkLst>
            <pc:docMk/>
            <pc:sldMk cId="3408564166" sldId="1979422029"/>
            <ac:spMk id="2" creationId="{71320CEF-A626-B14A-B5B7-331A0B41B1DD}"/>
          </ac:spMkLst>
        </pc:spChg>
      </pc:sldChg>
      <pc:sldChg chg="addSp modSp add">
        <pc:chgData name="Frank Tan (qutan)" userId="1cc8c1fc-bfb1-4b23-ae96-de603ddcbe90" providerId="ADAL" clId="{E82D0C7D-D426-0F4C-8680-22192FC871A5}" dt="2020-03-04T02:05:09.960" v="1425" actId="14100"/>
        <pc:sldMkLst>
          <pc:docMk/>
          <pc:sldMk cId="1899572075" sldId="1979422030"/>
        </pc:sldMkLst>
        <pc:spChg chg="mod">
          <ac:chgData name="Frank Tan (qutan)" userId="1cc8c1fc-bfb1-4b23-ae96-de603ddcbe90" providerId="ADAL" clId="{E82D0C7D-D426-0F4C-8680-22192FC871A5}" dt="2020-03-03T14:44:50.756" v="832" actId="1076"/>
          <ac:spMkLst>
            <pc:docMk/>
            <pc:sldMk cId="1899572075" sldId="1979422030"/>
            <ac:spMk id="2" creationId="{AEE31E3B-97AB-B842-8853-5D8D51771924}"/>
          </ac:spMkLst>
        </pc:spChg>
        <pc:spChg chg="mod">
          <ac:chgData name="Frank Tan (qutan)" userId="1cc8c1fc-bfb1-4b23-ae96-de603ddcbe90" providerId="ADAL" clId="{E82D0C7D-D426-0F4C-8680-22192FC871A5}" dt="2020-03-03T14:44:47.812" v="830" actId="1076"/>
          <ac:spMkLst>
            <pc:docMk/>
            <pc:sldMk cId="1899572075" sldId="1979422030"/>
            <ac:spMk id="3" creationId="{0F23AF0B-C080-2042-832D-2242A6ACA81D}"/>
          </ac:spMkLst>
        </pc:spChg>
        <pc:spChg chg="add mod">
          <ac:chgData name="Frank Tan (qutan)" userId="1cc8c1fc-bfb1-4b23-ae96-de603ddcbe90" providerId="ADAL" clId="{E82D0C7D-D426-0F4C-8680-22192FC871A5}" dt="2020-03-03T14:44:55.191" v="833" actId="1076"/>
          <ac:spMkLst>
            <pc:docMk/>
            <pc:sldMk cId="1899572075" sldId="1979422030"/>
            <ac:spMk id="4" creationId="{D192F036-DAAF-1640-A881-EF9860B51402}"/>
          </ac:spMkLst>
        </pc:spChg>
        <pc:spChg chg="add mod">
          <ac:chgData name="Frank Tan (qutan)" userId="1cc8c1fc-bfb1-4b23-ae96-de603ddcbe90" providerId="ADAL" clId="{E82D0C7D-D426-0F4C-8680-22192FC871A5}" dt="2020-03-04T02:05:09.960" v="1425" actId="14100"/>
          <ac:spMkLst>
            <pc:docMk/>
            <pc:sldMk cId="1899572075" sldId="1979422030"/>
            <ac:spMk id="5" creationId="{A99E1C86-579B-CB4D-A3F0-AF1B980B4DC3}"/>
          </ac:spMkLst>
        </pc:spChg>
      </pc:sldChg>
      <pc:sldChg chg="modSp add">
        <pc:chgData name="Frank Tan (qutan)" userId="1cc8c1fc-bfb1-4b23-ae96-de603ddcbe90" providerId="ADAL" clId="{E82D0C7D-D426-0F4C-8680-22192FC871A5}" dt="2020-03-03T15:15:43.565" v="872" actId="20577"/>
        <pc:sldMkLst>
          <pc:docMk/>
          <pc:sldMk cId="4260884072" sldId="1979422031"/>
        </pc:sldMkLst>
        <pc:spChg chg="mod">
          <ac:chgData name="Frank Tan (qutan)" userId="1cc8c1fc-bfb1-4b23-ae96-de603ddcbe90" providerId="ADAL" clId="{E82D0C7D-D426-0F4C-8680-22192FC871A5}" dt="2020-03-03T15:15:43.565" v="872" actId="20577"/>
          <ac:spMkLst>
            <pc:docMk/>
            <pc:sldMk cId="4260884072" sldId="1979422031"/>
            <ac:spMk id="4" creationId="{D891410B-5DD0-BE4F-B12F-737A13614620}"/>
          </ac:spMkLst>
        </pc:spChg>
      </pc:sldChg>
      <pc:sldChg chg="addSp delSp modSp add ord">
        <pc:chgData name="Frank Tan (qutan)" userId="1cc8c1fc-bfb1-4b23-ae96-de603ddcbe90" providerId="ADAL" clId="{E82D0C7D-D426-0F4C-8680-22192FC871A5}" dt="2020-03-03T15:27:25.066" v="964" actId="20577"/>
        <pc:sldMkLst>
          <pc:docMk/>
          <pc:sldMk cId="2621188994" sldId="1979422032"/>
        </pc:sldMkLst>
        <pc:spChg chg="del">
          <ac:chgData name="Frank Tan (qutan)" userId="1cc8c1fc-bfb1-4b23-ae96-de603ddcbe90" providerId="ADAL" clId="{E82D0C7D-D426-0F4C-8680-22192FC871A5}" dt="2020-03-03T15:19:29.956" v="875"/>
          <ac:spMkLst>
            <pc:docMk/>
            <pc:sldMk cId="2621188994" sldId="1979422032"/>
            <ac:spMk id="2" creationId="{DEE30464-5B15-9146-AA96-195D31385726}"/>
          </ac:spMkLst>
        </pc:spChg>
        <pc:spChg chg="del">
          <ac:chgData name="Frank Tan (qutan)" userId="1cc8c1fc-bfb1-4b23-ae96-de603ddcbe90" providerId="ADAL" clId="{E82D0C7D-D426-0F4C-8680-22192FC871A5}" dt="2020-03-03T15:19:29.956" v="875"/>
          <ac:spMkLst>
            <pc:docMk/>
            <pc:sldMk cId="2621188994" sldId="1979422032"/>
            <ac:spMk id="3" creationId="{98230207-B9DD-7B4B-9608-C8B738174E71}"/>
          </ac:spMkLst>
        </pc:spChg>
        <pc:spChg chg="del">
          <ac:chgData name="Frank Tan (qutan)" userId="1cc8c1fc-bfb1-4b23-ae96-de603ddcbe90" providerId="ADAL" clId="{E82D0C7D-D426-0F4C-8680-22192FC871A5}" dt="2020-03-03T15:19:29.956" v="875"/>
          <ac:spMkLst>
            <pc:docMk/>
            <pc:sldMk cId="2621188994" sldId="1979422032"/>
            <ac:spMk id="4" creationId="{DE8DB94D-D218-FA4F-AF07-2F1EC0D169FF}"/>
          </ac:spMkLst>
        </pc:spChg>
        <pc:spChg chg="add mod">
          <ac:chgData name="Frank Tan (qutan)" userId="1cc8c1fc-bfb1-4b23-ae96-de603ddcbe90" providerId="ADAL" clId="{E82D0C7D-D426-0F4C-8680-22192FC871A5}" dt="2020-03-03T15:19:34.535" v="885" actId="20577"/>
          <ac:spMkLst>
            <pc:docMk/>
            <pc:sldMk cId="2621188994" sldId="1979422032"/>
            <ac:spMk id="5" creationId="{78CC4880-6843-9548-BD5C-03F65D2F7364}"/>
          </ac:spMkLst>
        </pc:spChg>
        <pc:spChg chg="add mod">
          <ac:chgData name="Frank Tan (qutan)" userId="1cc8c1fc-bfb1-4b23-ae96-de603ddcbe90" providerId="ADAL" clId="{E82D0C7D-D426-0F4C-8680-22192FC871A5}" dt="2020-03-03T15:27:25.066" v="964" actId="20577"/>
          <ac:spMkLst>
            <pc:docMk/>
            <pc:sldMk cId="2621188994" sldId="1979422032"/>
            <ac:spMk id="6" creationId="{97B332EA-4D06-7446-B0C6-094EE609FB13}"/>
          </ac:spMkLst>
        </pc:spChg>
      </pc:sldChg>
      <pc:sldChg chg="modSp add">
        <pc:chgData name="Frank Tan (qutan)" userId="1cc8c1fc-bfb1-4b23-ae96-de603ddcbe90" providerId="ADAL" clId="{E82D0C7D-D426-0F4C-8680-22192FC871A5}" dt="2020-03-03T15:30:31.282" v="1041" actId="20577"/>
        <pc:sldMkLst>
          <pc:docMk/>
          <pc:sldMk cId="3331060003" sldId="1979422033"/>
        </pc:sldMkLst>
        <pc:spChg chg="mod">
          <ac:chgData name="Frank Tan (qutan)" userId="1cc8c1fc-bfb1-4b23-ae96-de603ddcbe90" providerId="ADAL" clId="{E82D0C7D-D426-0F4C-8680-22192FC871A5}" dt="2020-03-03T15:29:20.140" v="974" actId="20577"/>
          <ac:spMkLst>
            <pc:docMk/>
            <pc:sldMk cId="3331060003" sldId="1979422033"/>
            <ac:spMk id="2" creationId="{0DB987F2-80AD-AF44-AE91-A55A3D20B35F}"/>
          </ac:spMkLst>
        </pc:spChg>
        <pc:spChg chg="mod">
          <ac:chgData name="Frank Tan (qutan)" userId="1cc8c1fc-bfb1-4b23-ae96-de603ddcbe90" providerId="ADAL" clId="{E82D0C7D-D426-0F4C-8680-22192FC871A5}" dt="2020-03-03T15:30:31.282" v="1041" actId="20577"/>
          <ac:spMkLst>
            <pc:docMk/>
            <pc:sldMk cId="3331060003" sldId="1979422033"/>
            <ac:spMk id="3" creationId="{17330336-E623-1844-B5FC-6E20DECFD23C}"/>
          </ac:spMkLst>
        </pc:spChg>
      </pc:sldChg>
      <pc:sldChg chg="addSp delSp modSp add">
        <pc:chgData name="Frank Tan (qutan)" userId="1cc8c1fc-bfb1-4b23-ae96-de603ddcbe90" providerId="ADAL" clId="{E82D0C7D-D426-0F4C-8680-22192FC871A5}" dt="2020-03-04T03:27:14.389" v="1457" actId="20577"/>
        <pc:sldMkLst>
          <pc:docMk/>
          <pc:sldMk cId="1555614157" sldId="1979422034"/>
        </pc:sldMkLst>
        <pc:spChg chg="del">
          <ac:chgData name="Frank Tan (qutan)" userId="1cc8c1fc-bfb1-4b23-ae96-de603ddcbe90" providerId="ADAL" clId="{E82D0C7D-D426-0F4C-8680-22192FC871A5}" dt="2020-03-03T15:36:14.238" v="1043"/>
          <ac:spMkLst>
            <pc:docMk/>
            <pc:sldMk cId="1555614157" sldId="1979422034"/>
            <ac:spMk id="2" creationId="{D149873A-88C6-0549-949E-9A8134A275A7}"/>
          </ac:spMkLst>
        </pc:spChg>
        <pc:spChg chg="del">
          <ac:chgData name="Frank Tan (qutan)" userId="1cc8c1fc-bfb1-4b23-ae96-de603ddcbe90" providerId="ADAL" clId="{E82D0C7D-D426-0F4C-8680-22192FC871A5}" dt="2020-03-03T15:36:14.238" v="1043"/>
          <ac:spMkLst>
            <pc:docMk/>
            <pc:sldMk cId="1555614157" sldId="1979422034"/>
            <ac:spMk id="3" creationId="{40034F5A-8A6E-CC46-A3EE-F34D24DFD455}"/>
          </ac:spMkLst>
        </pc:spChg>
        <pc:spChg chg="del">
          <ac:chgData name="Frank Tan (qutan)" userId="1cc8c1fc-bfb1-4b23-ae96-de603ddcbe90" providerId="ADAL" clId="{E82D0C7D-D426-0F4C-8680-22192FC871A5}" dt="2020-03-03T15:36:14.238" v="1043"/>
          <ac:spMkLst>
            <pc:docMk/>
            <pc:sldMk cId="1555614157" sldId="1979422034"/>
            <ac:spMk id="4" creationId="{24A9EF30-3FB7-5748-9083-10C455A5203A}"/>
          </ac:spMkLst>
        </pc:spChg>
        <pc:spChg chg="add mod">
          <ac:chgData name="Frank Tan (qutan)" userId="1cc8c1fc-bfb1-4b23-ae96-de603ddcbe90" providerId="ADAL" clId="{E82D0C7D-D426-0F4C-8680-22192FC871A5}" dt="2020-03-03T15:36:18.041" v="1056" actId="20577"/>
          <ac:spMkLst>
            <pc:docMk/>
            <pc:sldMk cId="1555614157" sldId="1979422034"/>
            <ac:spMk id="5" creationId="{BD562BA6-DB85-184B-B7E3-702982A7F7F0}"/>
          </ac:spMkLst>
        </pc:spChg>
        <pc:spChg chg="add del mod">
          <ac:chgData name="Frank Tan (qutan)" userId="1cc8c1fc-bfb1-4b23-ae96-de603ddcbe90" providerId="ADAL" clId="{E82D0C7D-D426-0F4C-8680-22192FC871A5}" dt="2020-03-04T03:27:14.389" v="1457" actId="20577"/>
          <ac:spMkLst>
            <pc:docMk/>
            <pc:sldMk cId="1555614157" sldId="1979422034"/>
            <ac:spMk id="6" creationId="{6D1CB1D4-DD93-9A4C-BC5C-065923FD71B9}"/>
          </ac:spMkLst>
        </pc:spChg>
        <pc:spChg chg="add del">
          <ac:chgData name="Frank Tan (qutan)" userId="1cc8c1fc-bfb1-4b23-ae96-de603ddcbe90" providerId="ADAL" clId="{E82D0C7D-D426-0F4C-8680-22192FC871A5}" dt="2020-03-03T15:44:26.053" v="1059"/>
          <ac:spMkLst>
            <pc:docMk/>
            <pc:sldMk cId="1555614157" sldId="1979422034"/>
            <ac:spMk id="7" creationId="{EAD9BDD8-2A29-F244-A0AE-609C0628EEB3}"/>
          </ac:spMkLst>
        </pc:spChg>
      </pc:sldChg>
      <pc:sldChg chg="modSp add">
        <pc:chgData name="Frank Tan (qutan)" userId="1cc8c1fc-bfb1-4b23-ae96-de603ddcbe90" providerId="ADAL" clId="{E82D0C7D-D426-0F4C-8680-22192FC871A5}" dt="2020-03-03T15:51:35.693" v="1293" actId="20577"/>
        <pc:sldMkLst>
          <pc:docMk/>
          <pc:sldMk cId="2941785499" sldId="1979422035"/>
        </pc:sldMkLst>
        <pc:spChg chg="mod">
          <ac:chgData name="Frank Tan (qutan)" userId="1cc8c1fc-bfb1-4b23-ae96-de603ddcbe90" providerId="ADAL" clId="{E82D0C7D-D426-0F4C-8680-22192FC871A5}" dt="2020-03-03T15:51:35.693" v="1293" actId="20577"/>
          <ac:spMkLst>
            <pc:docMk/>
            <pc:sldMk cId="2941785499" sldId="1979422035"/>
            <ac:spMk id="2" creationId="{89F7EBAD-F967-544D-A3F0-DD9BB9386030}"/>
          </ac:spMkLst>
        </pc:spChg>
      </pc:sldChg>
      <pc:sldChg chg="add">
        <pc:chgData name="Frank Tan (qutan)" userId="1cc8c1fc-bfb1-4b23-ae96-de603ddcbe90" providerId="ADAL" clId="{E82D0C7D-D426-0F4C-8680-22192FC871A5}" dt="2020-03-03T15:51:55.001" v="1294"/>
        <pc:sldMkLst>
          <pc:docMk/>
          <pc:sldMk cId="798468249" sldId="19794220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BBD6A-5025-3E44-AE99-6D16A571530E}" type="datetimeFigureOut">
              <a:rPr lang="en-CN" smtClean="0"/>
              <a:t>2020/3/18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D3A9-7A2F-4542-AE59-9DA6D5992865}" type="slidenum">
              <a:rPr lang="en-CN" smtClean="0"/>
              <a:t>‹#›</a:t>
            </a:fld>
            <a:endParaRPr lang="en-CN"/>
          </a:p>
        </p:txBody>
      </p:sp>
    </p:spTree>
    <p:extLst>
      <p:ext uri="{BB962C8B-B14F-4D97-AF65-F5344CB8AC3E}">
        <p14:creationId xmlns:p14="http://schemas.microsoft.com/office/powerpoint/2010/main" val="257607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ython.org/dev/peps/pep-020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python.org/2/library/stdtypes.html#truth-value-testi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python.org/2/library/stdtypes.html#truth-value-testin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json.org/"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yaml.org/" TargetMode="External"/><Relationship Id="rId4" Type="http://schemas.openxmlformats.org/officeDocument/2006/relationships/hyperlink" Target="https://www.w3.org/X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ython.org/3/glossary.html#term-file-object"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python.org/3/glossary.html#term-path-like-objec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python.org/3/library/json.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Why Python?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could have chosen one of several languages for this track, but we chose Python. Here's why: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Domain Applicability</a:t>
            </a:r>
            <a:r>
              <a:rPr lang="en-US" sz="1200" b="0" i="0" u="none" strike="noStrike" kern="1200" dirty="0">
                <a:solidFill>
                  <a:schemeClr val="tx1"/>
                </a:solidFill>
                <a:effectLst/>
                <a:latin typeface="+mn-lt"/>
                <a:ea typeface="+mn-ea"/>
                <a:cs typeface="+mn-cs"/>
              </a:rPr>
              <a:t> - For network and IT infrastructure engineers, there is a well established online community of infrastructure engineers using Python to deploy and maintain IT systems. This means you can leverage (and contribute to) the work done by this collective community to save yourself (and others) time as we all strive to complete common tasks together.</a:t>
            </a:r>
          </a:p>
          <a:p>
            <a:r>
              <a:rPr lang="en-US" sz="1200" b="0" i="0" u="none" strike="noStrike" kern="1200" dirty="0">
                <a:solidFill>
                  <a:schemeClr val="tx1"/>
                </a:solidFill>
                <a:effectLst/>
                <a:latin typeface="+mn-lt"/>
                <a:ea typeface="+mn-ea"/>
                <a:cs typeface="+mn-cs"/>
              </a:rPr>
              <a:t>Yes, there are infrastructure engineers using other languages, and those languages are in no way inferior to Python. Python appears to have the broadest community (to date) for our domain.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Power and Flexibility</a:t>
            </a:r>
            <a:r>
              <a:rPr lang="en-US" sz="1200" b="0" i="0" u="none" strike="noStrike" kern="1200" dirty="0">
                <a:solidFill>
                  <a:schemeClr val="tx1"/>
                </a:solidFill>
                <a:effectLst/>
                <a:latin typeface="+mn-lt"/>
                <a:ea typeface="+mn-ea"/>
                <a:cs typeface="+mn-cs"/>
              </a:rPr>
              <a:t> - As already discussed, Python is a modern language that brings coding into the level-of-effort range of being useful to infrastructure engineers. Python is a </a:t>
            </a:r>
            <a:r>
              <a:rPr lang="en-US" sz="1200" b="0" i="0" u="none" strike="noStrike" kern="1200" dirty="0">
                <a:solidFill>
                  <a:schemeClr val="tx1"/>
                </a:solidFill>
                <a:effectLst/>
                <a:latin typeface="+mn-lt"/>
                <a:ea typeface="+mn-ea"/>
                <a:cs typeface="+mn-cs"/>
                <a:hlinkClick r:id="rId3"/>
              </a:rPr>
              <a:t>"batteries included"</a:t>
            </a:r>
            <a:r>
              <a:rPr lang="en-US" sz="1200" b="0" i="0" u="none" strike="noStrike" kern="1200" dirty="0">
                <a:solidFill>
                  <a:schemeClr val="tx1"/>
                </a:solidFill>
                <a:effectLst/>
                <a:latin typeface="+mn-lt"/>
                <a:ea typeface="+mn-ea"/>
                <a:cs typeface="+mn-cs"/>
              </a:rPr>
              <a:t> language with a rich and diverse developer ecosystem. This means that it will serve you well as you progress in your journey. If your work leads to you needing to: create a backend web service, interact with a data base, do some data analysis, work with machine learning algorithms, or create a simple (or powerful) command line tool, Python and its developer community have you covered. You shouldn't have to "start from scratch," and you should be able to get powerful tasks done with reasonable investments of effort.</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Platform Flexibility</a:t>
            </a:r>
            <a:r>
              <a:rPr lang="en-US" sz="1200" b="0" i="0" u="none" strike="noStrike" kern="1200" dirty="0">
                <a:solidFill>
                  <a:schemeClr val="tx1"/>
                </a:solidFill>
                <a:effectLst/>
                <a:latin typeface="+mn-lt"/>
                <a:ea typeface="+mn-ea"/>
                <a:cs typeface="+mn-cs"/>
              </a:rPr>
              <a:t> - Your Python scripts can run: on a computer (Windows, macOS, or Linux), on a server, in a VM, in a container, in the cloud, and on some Cisco IOS devices. This means you can use Python to create scripts that can run in a variety of places to fit the needs of your use case.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Personal Bias</a:t>
            </a:r>
            <a:r>
              <a:rPr lang="en-US" sz="1200" b="0" i="0" u="none" strike="noStrike" kern="1200" dirty="0">
                <a:solidFill>
                  <a:schemeClr val="tx1"/>
                </a:solidFill>
                <a:effectLst/>
                <a:latin typeface="+mn-lt"/>
                <a:ea typeface="+mn-ea"/>
                <a:cs typeface="+mn-cs"/>
              </a:rPr>
              <a:t> - The proctors and presenters of this event are </a:t>
            </a:r>
            <a:r>
              <a:rPr lang="en-US" sz="1200" b="0" i="1" u="none" strike="noStrike" kern="1200" dirty="0">
                <a:solidFill>
                  <a:schemeClr val="tx1"/>
                </a:solidFill>
                <a:effectLst/>
                <a:latin typeface="+mn-lt"/>
                <a:ea typeface="+mn-ea"/>
                <a:cs typeface="+mn-cs"/>
              </a:rPr>
              <a:t>a little biased</a:t>
            </a:r>
            <a:r>
              <a:rPr lang="en-US" sz="1200" b="0" i="0" u="none" strike="noStrike" kern="1200" dirty="0">
                <a:solidFill>
                  <a:schemeClr val="tx1"/>
                </a:solidFill>
                <a:effectLst/>
                <a:latin typeface="+mn-lt"/>
                <a:ea typeface="+mn-ea"/>
                <a:cs typeface="+mn-cs"/>
              </a:rPr>
              <a:t> towards Python. We have stickers on our laptops, t-shirts, social profiles, and emotional connections to our code that make us </a:t>
            </a:r>
            <a:r>
              <a:rPr lang="en-US" sz="1200" b="0" i="1" u="none" strike="noStrike" kern="1200" dirty="0">
                <a:solidFill>
                  <a:schemeClr val="tx1"/>
                </a:solidFill>
                <a:effectLst/>
                <a:latin typeface="+mn-lt"/>
                <a:ea typeface="+mn-ea"/>
                <a:cs typeface="+mn-cs"/>
              </a:rPr>
              <a:t>a little partial</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are still with us, you are ready to start learning to code!</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28</a:t>
            </a:fld>
            <a:endParaRPr lang="en-US"/>
          </a:p>
        </p:txBody>
      </p:sp>
    </p:spTree>
    <p:extLst>
      <p:ext uri="{BB962C8B-B14F-4D97-AF65-F5344CB8AC3E}">
        <p14:creationId xmlns:p14="http://schemas.microsoft.com/office/powerpoint/2010/main" val="3445578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Conditionals</a:t>
            </a:r>
          </a:p>
          <a:p>
            <a:r>
              <a:rPr lang="en-US" sz="1200" b="0" i="0" u="none" strike="noStrike" kern="1200" dirty="0">
                <a:solidFill>
                  <a:schemeClr val="tx1"/>
                </a:solidFill>
                <a:effectLst/>
                <a:latin typeface="+mn-lt"/>
                <a:ea typeface="+mn-ea"/>
                <a:cs typeface="+mn-cs"/>
              </a:rPr>
              <a:t>With variables comes the possibility (likelihood) that you may not know what they point to, or perhaps you want to branch your code and take different paths based on some condition. That's why we have if statements.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Python if Syntax</a:t>
            </a:r>
            <a:endParaRPr lang="en-US" sz="1200" b="0" i="0" u="none" strike="noStrike" kern="1200" dirty="0">
              <a:solidFill>
                <a:schemeClr val="tx1"/>
              </a:solidFill>
              <a:effectLst/>
              <a:latin typeface="+mn-lt"/>
              <a:ea typeface="+mn-ea"/>
              <a:cs typeface="+mn-cs"/>
            </a:endParaRPr>
          </a:p>
          <a:p>
            <a:endParaRPr lang="en-US" dirty="0"/>
          </a:p>
          <a:p>
            <a:r>
              <a:rPr lang="en-US" b="1" dirty="0">
                <a:effectLst/>
              </a:rPr>
              <a:t>Indentation is important!</a:t>
            </a:r>
            <a:r>
              <a:rPr lang="en-US" dirty="0">
                <a:effectLst/>
              </a:rPr>
              <a:t> In Python, indentation is syntactically significant. Python uses indentation to identify the block of statements that are associated with a preceding statement. By </a:t>
            </a:r>
            <a:r>
              <a:rPr lang="en-US" sz="1200" kern="1200" dirty="0">
                <a:solidFill>
                  <a:schemeClr val="tx1"/>
                </a:solidFill>
                <a:effectLst/>
                <a:latin typeface="+mn-lt"/>
                <a:ea typeface="+mn-ea"/>
                <a:cs typeface="+mn-cs"/>
                <a:hlinkClick r:id="rId3"/>
              </a:rPr>
              <a:t>PEP8</a:t>
            </a:r>
            <a:r>
              <a:rPr lang="en-US" dirty="0">
                <a:effectLst/>
              </a:rPr>
              <a:t> convention, indentation should be four (4) spaces. Most "Python aware" text editors and IDEs will automatically insert four spaces when you press the Tab key.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above if syntax reads: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If expression1 is True, do the following block of indented statements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Else if expression2 is True, do the following block of indented statements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Else do the following block of indented statements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In this syntax, the expressions can be any Python expression that evaluates to a True or False value (see </a:t>
            </a:r>
            <a:r>
              <a:rPr lang="en-US" sz="1200" kern="1200" dirty="0">
                <a:solidFill>
                  <a:schemeClr val="tx1"/>
                </a:solidFill>
                <a:effectLst/>
                <a:latin typeface="+mn-lt"/>
                <a:ea typeface="+mn-ea"/>
                <a:cs typeface="+mn-cs"/>
                <a:hlinkClick r:id="rId4"/>
              </a:rPr>
              <a:t>Python Truth Value Testing</a:t>
            </a:r>
            <a:r>
              <a:rPr lang="en-US" dirty="0">
                <a:effectLst/>
              </a:rPr>
              <a:t> for more details).</a:t>
            </a:r>
          </a:p>
          <a:p>
            <a:endParaRPr lang="en-US" dirty="0">
              <a:effectLst/>
            </a:endParaRPr>
          </a:p>
          <a:p>
            <a:r>
              <a:rPr lang="en-US" sz="1200" b="0" i="0" u="none" strike="noStrike" kern="1200" dirty="0">
                <a:solidFill>
                  <a:schemeClr val="tx1"/>
                </a:solidFill>
                <a:effectLst/>
                <a:latin typeface="+mn-lt"/>
                <a:ea typeface="+mn-ea"/>
                <a:cs typeface="+mn-cs"/>
              </a:rPr>
              <a:t>A conditional need not have all of these elements. You could have a single if statement, with some set of statements to run if it evaluates to True. You could have many else-if </a:t>
            </a:r>
            <a:r>
              <a:rPr lang="en-US" sz="1200" b="0" i="0" u="none" strike="noStrike" kern="1200" dirty="0" err="1">
                <a:solidFill>
                  <a:schemeClr val="tx1"/>
                </a:solidFill>
                <a:effectLst/>
                <a:latin typeface="+mn-lt"/>
                <a:ea typeface="+mn-ea"/>
                <a:cs typeface="+mn-cs"/>
              </a:rPr>
              <a:t>elifstatements</a:t>
            </a:r>
            <a:r>
              <a:rPr lang="en-US" sz="1200" b="0" i="0" u="none" strike="noStrike" kern="1200" dirty="0">
                <a:solidFill>
                  <a:schemeClr val="tx1"/>
                </a:solidFill>
                <a:effectLst/>
                <a:latin typeface="+mn-lt"/>
                <a:ea typeface="+mn-ea"/>
                <a:cs typeface="+mn-cs"/>
              </a:rPr>
              <a:t>. You may only have one default or catch-all else statement.</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Python evaluates the if and </a:t>
            </a:r>
            <a:r>
              <a:rPr lang="en-US" dirty="0" err="1">
                <a:effectLst/>
              </a:rPr>
              <a:t>elif</a:t>
            </a:r>
            <a:r>
              <a:rPr lang="en-US" dirty="0">
                <a:effectLst/>
              </a:rPr>
              <a:t> statements starting with the first and proceeding to the last. If any of expressions evaluate to True, it runs the block of statements associated with that if/</a:t>
            </a:r>
            <a:r>
              <a:rPr lang="en-US" dirty="0" err="1">
                <a:effectLst/>
              </a:rPr>
              <a:t>elif</a:t>
            </a:r>
            <a:r>
              <a:rPr lang="en-US" dirty="0">
                <a:effectLst/>
              </a:rPr>
              <a:t> clause and then skips the rest of the clauses and continues with the next statement after the if-block.</a:t>
            </a:r>
          </a:p>
          <a:p>
            <a:endParaRPr lang="en-US" dirty="0">
              <a:effectLst/>
            </a:endParaRPr>
          </a:p>
          <a:p>
            <a:r>
              <a:rPr lang="en-US" sz="1200" b="0" i="0" u="none" strike="noStrike" kern="1200" dirty="0">
                <a:solidFill>
                  <a:schemeClr val="tx1"/>
                </a:solidFill>
                <a:effectLst/>
                <a:latin typeface="+mn-lt"/>
                <a:ea typeface="+mn-ea"/>
                <a:cs typeface="+mn-cs"/>
              </a:rPr>
              <a:t>You can combine expressions with </a:t>
            </a:r>
            <a:r>
              <a:rPr lang="en-US" dirty="0"/>
              <a:t>and</a:t>
            </a:r>
            <a:r>
              <a:rPr lang="en-US" sz="1200" b="0" i="0" u="none" strike="noStrike" kern="1200" dirty="0">
                <a:solidFill>
                  <a:schemeClr val="tx1"/>
                </a:solidFill>
                <a:effectLst/>
                <a:latin typeface="+mn-lt"/>
                <a:ea typeface="+mn-ea"/>
                <a:cs typeface="+mn-cs"/>
              </a:rPr>
              <a:t> or </a:t>
            </a:r>
            <a:r>
              <a:rPr lang="en-US" dirty="0"/>
              <a:t>or</a:t>
            </a:r>
            <a:r>
              <a:rPr lang="en-US" sz="1200" b="0" i="0" u="none" strike="noStrike" kern="1200" dirty="0">
                <a:solidFill>
                  <a:schemeClr val="tx1"/>
                </a:solidFill>
                <a:effectLst/>
                <a:latin typeface="+mn-lt"/>
                <a:ea typeface="+mn-ea"/>
                <a:cs typeface="+mn-cs"/>
              </a:rPr>
              <a:t>. Negate an expression with </a:t>
            </a:r>
            <a:r>
              <a:rPr lang="en-US" dirty="0"/>
              <a:t>not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37</a:t>
            </a:fld>
            <a:endParaRPr lang="en-US"/>
          </a:p>
        </p:txBody>
      </p:sp>
    </p:spTree>
    <p:extLst>
      <p:ext uri="{BB962C8B-B14F-4D97-AF65-F5344CB8AC3E}">
        <p14:creationId xmlns:p14="http://schemas.microsoft.com/office/powerpoint/2010/main" val="243262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798ECE-C374-984E-91CF-91CCBE967F0B}" type="slidenum">
              <a:rPr lang="en-US" smtClean="0"/>
              <a:t>38</a:t>
            </a:fld>
            <a:endParaRPr lang="en-US"/>
          </a:p>
        </p:txBody>
      </p:sp>
    </p:spTree>
    <p:extLst>
      <p:ext uri="{BB962C8B-B14F-4D97-AF65-F5344CB8AC3E}">
        <p14:creationId xmlns:p14="http://schemas.microsoft.com/office/powerpoint/2010/main" val="345952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"Don't Repeat Yourself (DRY)”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Find yourself writing blocks of identical or nearly identical code in several places throughout your script (or in several of your scripts)? It's time to create a function. Functions let you write a piece of code once, give it a name, and then call that piece of code whenever you need it. They can (optionally) accept input arguments and return an output allowing you to create operations that take some input(s) and return some output according to your needs.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Python Function Syntax:</a:t>
            </a:r>
            <a:endParaRPr lang="en-US" sz="1200" b="0" i="0" u="none" strike="noStrike" kern="1200" dirty="0">
              <a:solidFill>
                <a:schemeClr val="tx1"/>
              </a:solidFill>
              <a:effectLst/>
              <a:latin typeface="+mn-lt"/>
              <a:ea typeface="+mn-ea"/>
              <a:cs typeface="+mn-cs"/>
            </a:endParaRPr>
          </a:p>
          <a:p>
            <a:r>
              <a:rPr lang="en-US" dirty="0" err="1"/>
              <a:t>def</a:t>
            </a:r>
            <a:r>
              <a:rPr lang="en-US" dirty="0"/>
              <a:t> </a:t>
            </a:r>
            <a:r>
              <a:rPr lang="en-US" dirty="0" err="1"/>
              <a:t>function_name</a:t>
            </a:r>
            <a:r>
              <a:rPr lang="en-US" dirty="0"/>
              <a:t>(arg_1, arg_2):statements...return </a:t>
            </a:r>
            <a:r>
              <a:rPr lang="en-US" dirty="0" err="1"/>
              <a:t>value</a:t>
            </a:r>
            <a:r>
              <a:rPr lang="en-US" b="1" dirty="0" err="1">
                <a:effectLst/>
              </a:rPr>
              <a:t>Again</a:t>
            </a:r>
            <a:r>
              <a:rPr lang="en-US" b="1" dirty="0">
                <a:effectLst/>
              </a:rPr>
              <a:t> indentation is important!</a:t>
            </a:r>
            <a:endParaRPr lang="en-US" dirty="0">
              <a:effectLst/>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use the </a:t>
            </a:r>
            <a:r>
              <a:rPr lang="en-US" sz="1200" b="0" i="0" u="none" strike="noStrike" kern="1200" dirty="0" err="1">
                <a:solidFill>
                  <a:schemeClr val="tx1"/>
                </a:solidFill>
                <a:effectLst/>
                <a:latin typeface="+mn-lt"/>
                <a:ea typeface="+mn-ea"/>
                <a:cs typeface="+mn-cs"/>
              </a:rPr>
              <a:t>def</a:t>
            </a:r>
            <a:r>
              <a:rPr lang="en-US" sz="1200" b="0" i="0" u="none" strike="noStrike" kern="1200" dirty="0">
                <a:solidFill>
                  <a:schemeClr val="tx1"/>
                </a:solidFill>
                <a:effectLst/>
                <a:latin typeface="+mn-lt"/>
                <a:ea typeface="+mn-ea"/>
                <a:cs typeface="+mn-cs"/>
              </a:rPr>
              <a:t> keyword to define a function, and you must follow the same rules when naming functions as you do when naming variables:</a:t>
            </a:r>
          </a:p>
          <a:p>
            <a:r>
              <a:rPr lang="en-US" sz="1200" b="0" i="0" u="none" strike="noStrike" kern="1200" dirty="0">
                <a:solidFill>
                  <a:schemeClr val="tx1"/>
                </a:solidFill>
                <a:effectLst/>
                <a:latin typeface="+mn-lt"/>
                <a:ea typeface="+mn-ea"/>
                <a:cs typeface="+mn-cs"/>
              </a:rPr>
              <a:t>Cannot start with a number [0-9]</a:t>
            </a:r>
          </a:p>
          <a:p>
            <a:r>
              <a:rPr lang="en-US" sz="1200" b="0" i="0" u="none" strike="noStrike" kern="1200" dirty="0">
                <a:solidFill>
                  <a:schemeClr val="tx1"/>
                </a:solidFill>
                <a:effectLst/>
                <a:latin typeface="+mn-lt"/>
                <a:ea typeface="+mn-ea"/>
                <a:cs typeface="+mn-cs"/>
              </a:rPr>
              <a:t>Cannot conflict with a language keyword</a:t>
            </a:r>
          </a:p>
          <a:p>
            <a:r>
              <a:rPr lang="en-US" sz="1200" b="0" i="0" u="none" strike="noStrike" kern="1200" dirty="0">
                <a:solidFill>
                  <a:schemeClr val="tx1"/>
                </a:solidFill>
                <a:effectLst/>
                <a:latin typeface="+mn-lt"/>
                <a:ea typeface="+mn-ea"/>
                <a:cs typeface="+mn-cs"/>
              </a:rPr>
              <a:t>Can contain: [A-Za-z0-9_-]</a:t>
            </a:r>
          </a:p>
          <a:p>
            <a:r>
              <a:rPr lang="en-US" dirty="0">
                <a:effectLst/>
              </a:rPr>
              <a:t>Recommendations for naming (variables, classes, functions, etc.) can be found in </a:t>
            </a:r>
            <a:r>
              <a:rPr lang="en-US" sz="1200" kern="1200" dirty="0">
                <a:solidFill>
                  <a:schemeClr val="tx1"/>
                </a:solidFill>
                <a:effectLst/>
                <a:latin typeface="+mn-lt"/>
                <a:ea typeface="+mn-ea"/>
                <a:cs typeface="+mn-cs"/>
                <a:hlinkClick r:id="rId3"/>
              </a:rPr>
              <a:t>PEP8</a:t>
            </a:r>
            <a:r>
              <a:rPr lang="en-US" dirty="0">
                <a:effectLst/>
              </a:rPr>
              <a:t>.</a:t>
            </a:r>
          </a:p>
          <a:p>
            <a:r>
              <a:rPr lang="en-US" sz="1200" b="0" i="0" u="none" strike="noStrike" kern="1200" dirty="0">
                <a:solidFill>
                  <a:schemeClr val="tx1"/>
                </a:solidFill>
                <a:effectLst/>
                <a:latin typeface="+mn-lt"/>
                <a:ea typeface="+mn-ea"/>
                <a:cs typeface="+mn-cs"/>
              </a:rPr>
              <a:t>When defining a function, arguments are variable names that you create. </a:t>
            </a:r>
            <a:r>
              <a:rPr lang="en-US" sz="1200" b="0" i="0" u="none" strike="noStrike" kern="1200" dirty="0" err="1">
                <a:solidFill>
                  <a:schemeClr val="tx1"/>
                </a:solidFill>
                <a:effectLst/>
                <a:latin typeface="+mn-lt"/>
                <a:ea typeface="+mn-ea"/>
                <a:cs typeface="+mn-cs"/>
              </a:rPr>
              <a:t>Lateron</a:t>
            </a:r>
            <a:r>
              <a:rPr lang="en-US" sz="1200" b="0" i="0" u="none" strike="noStrike" kern="1200" dirty="0">
                <a:solidFill>
                  <a:schemeClr val="tx1"/>
                </a:solidFill>
                <a:effectLst/>
                <a:latin typeface="+mn-lt"/>
                <a:ea typeface="+mn-ea"/>
                <a:cs typeface="+mn-cs"/>
              </a:rPr>
              <a:t> when you call your function, you will pass in values for each of the arguments and these values will be assigned to the variable names you defined. These variables can be used within the body of your function to do as you need to carry out the purpose of your function.</a:t>
            </a:r>
          </a:p>
          <a:p>
            <a:r>
              <a:rPr lang="en-US" sz="1200" b="0" i="0" u="none" strike="noStrike" kern="1200" dirty="0">
                <a:solidFill>
                  <a:schemeClr val="tx1"/>
                </a:solidFill>
                <a:effectLst/>
                <a:latin typeface="+mn-lt"/>
                <a:ea typeface="+mn-ea"/>
                <a:cs typeface="+mn-cs"/>
              </a:rPr>
              <a:t>Your function may optionally return some value.</a:t>
            </a:r>
          </a:p>
          <a:p>
            <a:r>
              <a:rPr lang="en-US" sz="1200" b="0" i="1" u="none" strike="noStrike" kern="1200" dirty="0">
                <a:solidFill>
                  <a:schemeClr val="tx1"/>
                </a:solidFill>
                <a:effectLst/>
                <a:latin typeface="+mn-lt"/>
                <a:ea typeface="+mn-ea"/>
                <a:cs typeface="+mn-cs"/>
              </a:rPr>
              <a:t>Example:</a:t>
            </a:r>
            <a:endParaRPr lang="en-US" sz="1200" b="0" i="0" u="none" strike="noStrike" kern="1200" dirty="0">
              <a:solidFill>
                <a:schemeClr val="tx1"/>
              </a:solidFill>
              <a:effectLst/>
              <a:latin typeface="+mn-lt"/>
              <a:ea typeface="+mn-ea"/>
              <a:cs typeface="+mn-cs"/>
            </a:endParaRPr>
          </a:p>
          <a:p>
            <a:r>
              <a:rPr lang="en-US" dirty="0" err="1"/>
              <a:t>def</a:t>
            </a:r>
            <a:r>
              <a:rPr lang="en-US" dirty="0"/>
              <a:t> add(num1, num2):...result = num1 + num2...return result...&gt;&gt;&gt;&gt;&gt;&gt;add(3, 5)8</a:t>
            </a:r>
            <a:r>
              <a:rPr lang="en-US" b="1" dirty="0">
                <a:effectLst/>
              </a:rPr>
              <a:t>Note:</a:t>
            </a:r>
            <a:r>
              <a:rPr lang="en-US" dirty="0">
                <a:effectLst/>
              </a:rPr>
              <a:t> </a:t>
            </a:r>
            <a:r>
              <a:rPr lang="en-US" b="1" i="1" dirty="0">
                <a:effectLst/>
              </a:rPr>
              <a:t>Defining</a:t>
            </a:r>
            <a:r>
              <a:rPr lang="en-US" dirty="0">
                <a:effectLst/>
              </a:rPr>
              <a:t> a function (</a:t>
            </a:r>
            <a:r>
              <a:rPr lang="en-US" dirty="0" err="1">
                <a:effectLst/>
              </a:rPr>
              <a:t>def</a:t>
            </a:r>
            <a:r>
              <a:rPr lang="en-US" dirty="0">
                <a:effectLst/>
              </a:rPr>
              <a:t>) only "creates" it for later use. Your function's code doesn't actually run until you call it (see the add() example above). No addition was performed until we called the add function and supplied values for its arguments with the add(3, 5)statement. You typically define a function once and then call it many times; passing in arguments and getting outputs each time.</a:t>
            </a:r>
          </a:p>
          <a:p>
            <a:r>
              <a:rPr lang="en-US" sz="1200" b="0" i="0" u="none" strike="noStrike" kern="1200" dirty="0">
                <a:solidFill>
                  <a:schemeClr val="tx1"/>
                </a:solidFill>
                <a:effectLst/>
                <a:latin typeface="+mn-lt"/>
                <a:ea typeface="+mn-ea"/>
                <a:cs typeface="+mn-cs"/>
              </a:rPr>
              <a:t>A function doesn't have to have any arguments or return any values. You could simply be calling a function to do some predefined set of actions.</a:t>
            </a:r>
          </a:p>
          <a:p>
            <a:r>
              <a:rPr lang="en-US" dirty="0"/>
              <a:t>&gt;&gt;&gt;</a:t>
            </a:r>
            <a:r>
              <a:rPr lang="en-US" dirty="0" err="1"/>
              <a:t>def</a:t>
            </a:r>
            <a:r>
              <a:rPr lang="en-US" dirty="0"/>
              <a:t> </a:t>
            </a:r>
            <a:r>
              <a:rPr lang="en-US" dirty="0" err="1"/>
              <a:t>say_hello</a:t>
            </a:r>
            <a:r>
              <a:rPr lang="en-US" dirty="0"/>
              <a:t>():...print("Hello!")&gt;&gt;&gt;&gt;&gt;&gt;</a:t>
            </a:r>
            <a:r>
              <a:rPr lang="en-US" dirty="0" err="1"/>
              <a:t>say_hello</a:t>
            </a:r>
            <a:r>
              <a:rPr lang="en-US" dirty="0"/>
              <a:t>()</a:t>
            </a:r>
            <a:r>
              <a:rPr lang="en-US" dirty="0" err="1"/>
              <a:t>Hello!</a:t>
            </a:r>
            <a:r>
              <a:rPr lang="en-US" b="1" dirty="0" err="1">
                <a:effectLst/>
              </a:rPr>
              <a:t>Note</a:t>
            </a:r>
            <a:r>
              <a:rPr lang="en-US" b="1" dirty="0">
                <a:effectLst/>
              </a:rPr>
              <a:t>:</a:t>
            </a:r>
            <a:r>
              <a:rPr lang="en-US" dirty="0">
                <a:effectLst/>
              </a:rPr>
              <a:t> A function implicitly returns None if it reaches the end of the function's block of statements. None is a special Python </a:t>
            </a:r>
            <a:r>
              <a:rPr lang="en-US" b="1" i="1" dirty="0">
                <a:effectLst/>
              </a:rPr>
              <a:t>singleton</a:t>
            </a:r>
            <a:r>
              <a:rPr lang="en-US" dirty="0">
                <a:effectLst/>
              </a:rPr>
              <a:t> value. It essentially means "no value." </a:t>
            </a:r>
            <a:r>
              <a:rPr lang="en-US" dirty="0" err="1">
                <a:effectLst/>
              </a:rPr>
              <a:t>Noneis</a:t>
            </a:r>
            <a:r>
              <a:rPr lang="en-US" dirty="0">
                <a:effectLst/>
              </a:rPr>
              <a:t> the closest thing Python has to a null value that is present in some other languages.</a:t>
            </a:r>
          </a:p>
          <a:p>
            <a:r>
              <a:rPr lang="en-US" sz="1200" b="1" i="0" u="none" strike="noStrike" kern="1200" dirty="0">
                <a:solidFill>
                  <a:schemeClr val="tx1"/>
                </a:solidFill>
                <a:effectLst/>
                <a:latin typeface="+mn-lt"/>
                <a:ea typeface="+mn-ea"/>
                <a:cs typeface="+mn-cs"/>
              </a:rPr>
              <a:t>Next: Hands-On Exercise</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39</a:t>
            </a:fld>
            <a:endParaRPr lang="en-US"/>
          </a:p>
        </p:txBody>
      </p:sp>
    </p:spTree>
    <p:extLst>
      <p:ext uri="{BB962C8B-B14F-4D97-AF65-F5344CB8AC3E}">
        <p14:creationId xmlns:p14="http://schemas.microsoft.com/office/powerpoint/2010/main" val="295843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comes fully equipped with a full set of native data structures. We are going to take a look at the three most commonly used data structures: lists, tuples, and dictionaries.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work through this step, open your Python interactive interpreter and try creating each of the data types. Try accessing and updating individual elements of the collections. As you move on to working with more complex programs and APIs (and the data they return), it is essential that you be comfortable with these basic concepts.</a:t>
            </a:r>
          </a:p>
          <a:p>
            <a:endParaRPr lang="en-US" dirty="0"/>
          </a:p>
          <a:p>
            <a:r>
              <a:rPr lang="en-US" sz="1200" b="1" i="0" u="none" strike="noStrike" kern="1200" dirty="0">
                <a:solidFill>
                  <a:schemeClr val="tx1"/>
                </a:solidFill>
                <a:effectLst/>
                <a:latin typeface="+mn-lt"/>
                <a:ea typeface="+mn-ea"/>
                <a:cs typeface="+mn-cs"/>
              </a:rPr>
              <a:t>Lists</a:t>
            </a:r>
          </a:p>
          <a:p>
            <a:r>
              <a:rPr lang="en-US" sz="1200" b="0" i="0" u="none" strike="noStrike" kern="1200" dirty="0">
                <a:solidFill>
                  <a:schemeClr val="tx1"/>
                </a:solidFill>
                <a:effectLst/>
                <a:latin typeface="+mn-lt"/>
                <a:ea typeface="+mn-ea"/>
                <a:cs typeface="+mn-cs"/>
              </a:rPr>
              <a:t>A list is an ordered list of items.  Items can be different data types.  You may have duplicates of an item in a list.  Lists are </a:t>
            </a:r>
            <a:r>
              <a:rPr lang="en-US" sz="1200" b="0" i="1" u="none" strike="noStrike" kern="1200" dirty="0">
                <a:solidFill>
                  <a:schemeClr val="tx1"/>
                </a:solidFill>
                <a:effectLst/>
                <a:latin typeface="+mn-lt"/>
                <a:ea typeface="+mn-ea"/>
                <a:cs typeface="+mn-cs"/>
              </a:rPr>
              <a:t>immutable</a:t>
            </a:r>
            <a:r>
              <a:rPr lang="en-US" sz="1200" b="0" i="0" u="none" strike="noStrike" kern="1200" dirty="0">
                <a:solidFill>
                  <a:schemeClr val="tx1"/>
                </a:solidFill>
                <a:effectLst/>
                <a:latin typeface="+mn-lt"/>
                <a:ea typeface="+mn-ea"/>
                <a:cs typeface="+mn-cs"/>
              </a:rPr>
              <a:t>, meaning they can be changed after they have been created.  You can update the elements of a list.  You can append new items to a list.  You can remove items from a list. You can change the order of items in a list.  In short you can change them as needed.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Tuples</a:t>
            </a:r>
          </a:p>
          <a:p>
            <a:r>
              <a:rPr lang="en-US" sz="1200" b="0" i="0" u="none" strike="noStrike" kern="1200" dirty="0">
                <a:solidFill>
                  <a:schemeClr val="tx1"/>
                </a:solidFill>
                <a:effectLst/>
                <a:latin typeface="+mn-lt"/>
                <a:ea typeface="+mn-ea"/>
                <a:cs typeface="+mn-cs"/>
              </a:rPr>
              <a:t>Tuples are essentially just list lists, with one major exception: they are </a:t>
            </a:r>
            <a:r>
              <a:rPr lang="en-US" sz="1200" b="0" i="1" u="none" strike="noStrike" kern="1200" dirty="0">
                <a:solidFill>
                  <a:schemeClr val="tx1"/>
                </a:solidFill>
                <a:effectLst/>
                <a:latin typeface="+mn-lt"/>
                <a:ea typeface="+mn-ea"/>
                <a:cs typeface="+mn-cs"/>
              </a:rPr>
              <a:t>immutable</a:t>
            </a:r>
            <a:r>
              <a:rPr lang="en-US" sz="1200" b="0" i="0" u="none" strike="noStrike" kern="1200" dirty="0">
                <a:solidFill>
                  <a:schemeClr val="tx1"/>
                </a:solidFill>
                <a:effectLst/>
                <a:latin typeface="+mn-lt"/>
                <a:ea typeface="+mn-ea"/>
                <a:cs typeface="+mn-cs"/>
              </a:rPr>
              <a:t>, meaning they cannot be changed after they have been created.  They are “frozen” as they were initially created.</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Dictionaries</a:t>
            </a:r>
          </a:p>
          <a:p>
            <a:r>
              <a:rPr lang="en-US" sz="1200" b="0" i="0" u="none" strike="noStrike" kern="1200" dirty="0">
                <a:solidFill>
                  <a:schemeClr val="tx1"/>
                </a:solidFill>
                <a:effectLst/>
                <a:latin typeface="+mn-lt"/>
                <a:ea typeface="+mn-ea"/>
                <a:cs typeface="+mn-cs"/>
              </a:rPr>
              <a:t>Dictionaries store unordered key-value pairs.  They are mutable, so you can add and remove items as needed.  You may at any time store a value for a key, and then later retrieve that value by providing the key.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Dictionary keys must be an </a:t>
            </a:r>
            <a:r>
              <a:rPr lang="en-US" sz="1200" b="0" i="1" u="none" strike="noStrike" kern="1200" dirty="0">
                <a:solidFill>
                  <a:schemeClr val="tx1"/>
                </a:solidFill>
                <a:effectLst/>
                <a:latin typeface="+mn-lt"/>
                <a:ea typeface="+mn-ea"/>
                <a:cs typeface="+mn-cs"/>
              </a:rPr>
              <a:t>immutable </a:t>
            </a:r>
            <a:r>
              <a:rPr lang="en-US" sz="1200" b="0" i="0" u="none" strike="noStrike" kern="1200" dirty="0">
                <a:solidFill>
                  <a:schemeClr val="tx1"/>
                </a:solidFill>
                <a:effectLst/>
                <a:latin typeface="+mn-lt"/>
                <a:ea typeface="+mn-ea"/>
                <a:cs typeface="+mn-cs"/>
              </a:rPr>
              <a:t>data type, but values can be any data type.  As an FYI, all of the python basic data types that we have looked at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int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float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bool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str</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enlo" panose="020B0609030804020204" pitchFamily="49" charset="0"/>
                <a:cs typeface="Menlo" panose="020B0609030804020204" pitchFamily="49" charset="0"/>
              </a:rPr>
              <a:t>etc</a:t>
            </a:r>
            <a:r>
              <a:rPr lang="en-US" sz="1200" b="0" i="0" u="none" strike="noStrike" kern="1200" dirty="0">
                <a:solidFill>
                  <a:schemeClr val="tx1"/>
                </a:solidFill>
                <a:effectLst/>
                <a:latin typeface="+mn-lt"/>
                <a:ea typeface="+mn-ea"/>
                <a:cs typeface="+mn-cs"/>
              </a:rPr>
              <a:t>.) are immutable and may be used as dictionary keys.</a:t>
            </a:r>
            <a:endParaRPr lang="en-US" sz="1200" b="0" i="1"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it may at times (python v3.6+) seem like Python is maintaining the order that items were added to a dictionary… It isn’t.  Regular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dict</a:t>
            </a:r>
            <a:r>
              <a:rPr lang="en-US" sz="1200" b="0" i="0" u="none" strike="noStrike" kern="1200" dirty="0">
                <a:solidFill>
                  <a:schemeClr val="tx1"/>
                </a:solidFill>
                <a:effectLst/>
                <a:latin typeface="+mn-lt"/>
                <a:ea typeface="+mn-ea"/>
                <a:cs typeface="+mn-cs"/>
              </a:rPr>
              <a:t>` dictionaries are not guaranteed to maintain the order of items added to a dictionary.  If you need to maintain the order, use an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OrderedDict</a:t>
            </a:r>
            <a:r>
              <a:rPr lang="en-US" sz="1200" b="0" i="0" u="none" strike="noStrike" kern="1200" dirty="0">
                <a:solidFill>
                  <a:schemeClr val="tx1"/>
                </a:solidFill>
                <a:effectLst/>
                <a:latin typeface="+mn-lt"/>
                <a:ea typeface="+mn-ea"/>
                <a:cs typeface="+mn-cs"/>
              </a:rPr>
              <a:t> (more on these in a bit).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98ECE-C374-984E-91CF-91CCBE967F0B}" type="slidenum">
              <a:rPr lang="en-US" smtClean="0"/>
              <a:t>41</a:t>
            </a:fld>
            <a:endParaRPr lang="en-US"/>
          </a:p>
        </p:txBody>
      </p:sp>
    </p:spTree>
    <p:extLst>
      <p:ext uri="{BB962C8B-B14F-4D97-AF65-F5344CB8AC3E}">
        <p14:creationId xmlns:p14="http://schemas.microsoft.com/office/powerpoint/2010/main" val="4075144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Creating</a:t>
            </a:r>
          </a:p>
          <a:p>
            <a:r>
              <a:rPr lang="en-US" sz="1200" b="0" i="0" u="none" strike="noStrike" kern="1200" dirty="0">
                <a:solidFill>
                  <a:schemeClr val="tx1"/>
                </a:solidFill>
                <a:effectLst/>
                <a:latin typeface="+mn-lt"/>
                <a:ea typeface="+mn-ea"/>
                <a:cs typeface="+mn-cs"/>
              </a:rPr>
              <a:t>Lists – You create lists by enclosing the list of items within square braces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and separating the items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Tuples – You create tuples by enclosing the items within parentheses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and separating the items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Dictionaries – You create dictionaries by enclosing the items within curly braces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separating the keys and values with colons `:`, and separating the key-value pairs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Accessing Elements in Collections (Indexing)</a:t>
            </a:r>
          </a:p>
          <a:p>
            <a:r>
              <a:rPr lang="en-US" sz="1200" b="0" i="0" u="none" strike="noStrike" kern="1200" dirty="0">
                <a:solidFill>
                  <a:schemeClr val="tx1"/>
                </a:solidFill>
                <a:effectLst/>
                <a:latin typeface="+mn-lt"/>
                <a:ea typeface="+mn-ea"/>
                <a:cs typeface="+mn-cs"/>
              </a:rPr>
              <a:t>You access the elements within a collection using the square braces `[ ]`.  We call this indexing.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Lists and Tuples, are ordered sequences, and like all good programming languages indexes start with zero `0`.  So, the first element in a list is at index `0`, the next element is at index `1`, and so forth.  To access an element in a list you simply provide the numerical index for the element you want in square braces.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Dictionaries are indexed by their keys.  To access an element within a dictionary, simply provide the key in square braces `[ ]` for the value you want to retrieve from the dictionary.</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Updating Elements in a Collection</a:t>
            </a:r>
          </a:p>
          <a:p>
            <a:r>
              <a:rPr lang="en-US" sz="1200" b="0" i="0" u="none" strike="noStrike" kern="1200" dirty="0">
                <a:solidFill>
                  <a:schemeClr val="tx1"/>
                </a:solidFill>
                <a:effectLst/>
                <a:latin typeface="+mn-lt"/>
                <a:ea typeface="+mn-ea"/>
                <a:cs typeface="+mn-cs"/>
              </a:rPr>
              <a:t>To update elements in a collection (change their values), assign the new value to the collection’s index that you want to change.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Note, again, tuples are immutable and cannot be updated after they have been created.</a:t>
            </a:r>
          </a:p>
        </p:txBody>
      </p:sp>
      <p:sp>
        <p:nvSpPr>
          <p:cNvPr id="4" name="Slide Number Placeholder 3"/>
          <p:cNvSpPr>
            <a:spLocks noGrp="1"/>
          </p:cNvSpPr>
          <p:nvPr>
            <p:ph type="sldNum" sz="quarter" idx="10"/>
          </p:nvPr>
        </p:nvSpPr>
        <p:spPr/>
        <p:txBody>
          <a:bodyPr/>
          <a:lstStyle/>
          <a:p>
            <a:fld id="{E4798ECE-C374-984E-91CF-91CCBE967F0B}" type="slidenum">
              <a:rPr lang="en-US" smtClean="0"/>
              <a:t>42</a:t>
            </a:fld>
            <a:endParaRPr lang="en-US"/>
          </a:p>
        </p:txBody>
      </p:sp>
    </p:spTree>
    <p:extLst>
      <p:ext uri="{BB962C8B-B14F-4D97-AF65-F5344CB8AC3E}">
        <p14:creationId xmlns:p14="http://schemas.microsoft.com/office/powerpoint/2010/main" val="183556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dictionaries, there are at least a few things that you are very likely to want to do:  get a list of all of the items (key-value pairs) in a dictionary, or get a list of all the keys, or get a list of all the values…</a:t>
            </a:r>
          </a:p>
          <a:p>
            <a:endParaRPr lang="en-US" dirty="0"/>
          </a:p>
          <a:p>
            <a:r>
              <a:rPr lang="en-US" dirty="0"/>
              <a:t>Fortunately, Python has you covered.  Just use the items(), keys(), and values() methods to get what you need.  Oh… and there are more where those came from.  </a:t>
            </a:r>
            <a:r>
              <a:rPr lang="en-US" dirty="0">
                <a:sym typeface="Wingdings" pitchFamily="2" charset="2"/>
              </a:rPr>
              <a:t>  Since Python is a “batteries included” language, much of the functionality you are looking for is built-in to the language and its standard library.</a:t>
            </a:r>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43</a:t>
            </a:fld>
            <a:endParaRPr lang="en-US"/>
          </a:p>
        </p:txBody>
      </p:sp>
    </p:spTree>
    <p:extLst>
      <p:ext uri="{BB962C8B-B14F-4D97-AF65-F5344CB8AC3E}">
        <p14:creationId xmlns:p14="http://schemas.microsoft.com/office/powerpoint/2010/main" val="1331847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need something more?  Python may you have covered…</a:t>
            </a:r>
          </a:p>
          <a:p>
            <a:endParaRPr lang="en-US" dirty="0"/>
          </a:p>
          <a:p>
            <a:r>
              <a:rPr lang="en-US" dirty="0"/>
              <a:t>There are a number of additional collections included in the Python language and Standard Library.</a:t>
            </a:r>
          </a:p>
          <a:p>
            <a:endParaRPr lang="en-US" dirty="0"/>
          </a:p>
          <a:p>
            <a:r>
              <a:rPr lang="en-US" dirty="0"/>
              <a:t>To keep this content as concise and focused as possible, we didn’t cover all of the language’s built-in data structures.  We hit the most common three (lists, tuples, and dictionaries), but there are other powerful data structures (like sets) built-in to the language and the standard library.  For example, these are some additional collections that are available in the `collections` module in the Python Standard Library.  These are installed and available on every Python installation (of a recent enough version).</a:t>
            </a:r>
          </a:p>
          <a:p>
            <a:endParaRPr lang="en-US" dirty="0"/>
          </a:p>
          <a:p>
            <a:r>
              <a:rPr lang="en-US" dirty="0"/>
              <a:t>The good news here is that these are all at your fingertips when and where you need them.  </a:t>
            </a:r>
            <a:r>
              <a:rPr lang="en-US" b="1" dirty="0"/>
              <a:t>Remember:  </a:t>
            </a:r>
            <a:r>
              <a:rPr lang="en-US" dirty="0"/>
              <a:t>Google is your friend!  When you find yourself needing a tool to solve a particular problem, google it.  Chances are, between the Python docs and </a:t>
            </a:r>
            <a:r>
              <a:rPr lang="en-US" dirty="0" err="1"/>
              <a:t>StackOverflow</a:t>
            </a:r>
            <a:r>
              <a:rPr lang="en-US" dirty="0"/>
              <a:t>, you’ll see something that either does exactly what you need or gets you well on your way to solving the problem.</a:t>
            </a:r>
          </a:p>
          <a:p>
            <a:endParaRPr lang="en-US" dirty="0"/>
          </a:p>
          <a:p>
            <a:r>
              <a:rPr lang="en-US" dirty="0"/>
              <a:t>…and when it comes to working with Collections, you already have the basic skills you need to work with data no matter what data type you are working with.</a:t>
            </a:r>
          </a:p>
        </p:txBody>
      </p:sp>
      <p:sp>
        <p:nvSpPr>
          <p:cNvPr id="4" name="Slide Number Placeholder 3"/>
          <p:cNvSpPr>
            <a:spLocks noGrp="1"/>
          </p:cNvSpPr>
          <p:nvPr>
            <p:ph type="sldNum" sz="quarter" idx="10"/>
          </p:nvPr>
        </p:nvSpPr>
        <p:spPr/>
        <p:txBody>
          <a:bodyPr/>
          <a:lstStyle/>
          <a:p>
            <a:fld id="{189DB7E8-DB95-9C42-89E4-552139C96799}" type="slidenum">
              <a:rPr lang="en-US" smtClean="0"/>
              <a:t>44</a:t>
            </a:fld>
            <a:endParaRPr lang="en-US"/>
          </a:p>
        </p:txBody>
      </p:sp>
    </p:spTree>
    <p:extLst>
      <p:ext uri="{BB962C8B-B14F-4D97-AF65-F5344CB8AC3E}">
        <p14:creationId xmlns:p14="http://schemas.microsoft.com/office/powerpoint/2010/main" val="144271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Example:  </a:t>
            </a:r>
            <a:r>
              <a:rPr lang="en-US" sz="1200" b="1" i="0" u="none" strike="noStrike" kern="1200" dirty="0" err="1">
                <a:solidFill>
                  <a:schemeClr val="tx1"/>
                </a:solidFill>
                <a:effectLst/>
                <a:latin typeface="+mn-lt"/>
                <a:ea typeface="+mn-ea"/>
                <a:cs typeface="+mn-cs"/>
              </a:rPr>
              <a:t>OrderedDict</a:t>
            </a:r>
            <a:r>
              <a:rPr lang="en-US" sz="1200" b="1" i="0" u="none" strike="noStrike" kern="1200" dirty="0">
                <a:solidFill>
                  <a:schemeClr val="tx1"/>
                </a:solidFill>
                <a:effectLst/>
                <a:latin typeface="+mn-lt"/>
                <a:ea typeface="+mn-ea"/>
                <a:cs typeface="+mn-cs"/>
              </a:rPr>
              <a:t> Collection</a:t>
            </a:r>
          </a:p>
          <a:p>
            <a:r>
              <a:rPr lang="en-US" sz="1200" b="0" i="0" u="none" strike="noStrike" kern="1200" dirty="0">
                <a:solidFill>
                  <a:schemeClr val="tx1"/>
                </a:solidFill>
                <a:effectLst/>
                <a:latin typeface="+mn-lt"/>
                <a:ea typeface="+mn-ea"/>
                <a:cs typeface="+mn-cs"/>
              </a:rPr>
              <a:t>Ordered Dictionaries work almost exactly like the native </a:t>
            </a:r>
            <a:r>
              <a:rPr lang="en-US" sz="1200" b="0" i="0" u="none" strike="noStrike" kern="1200" dirty="0" err="1">
                <a:solidFill>
                  <a:schemeClr val="tx1"/>
                </a:solidFill>
                <a:effectLst/>
                <a:latin typeface="+mn-lt"/>
                <a:ea typeface="+mn-ea"/>
                <a:cs typeface="+mn-cs"/>
              </a:rPr>
              <a:t>dict</a:t>
            </a:r>
            <a:r>
              <a:rPr lang="en-US" sz="1200" b="0" i="0" u="none" strike="noStrike" kern="1200" dirty="0">
                <a:solidFill>
                  <a:schemeClr val="tx1"/>
                </a:solidFill>
                <a:effectLst/>
                <a:latin typeface="+mn-lt"/>
                <a:ea typeface="+mn-ea"/>
                <a:cs typeface="+mn-cs"/>
              </a:rPr>
              <a:t> data structures, with one enhancement: </a:t>
            </a:r>
            <a:r>
              <a:rPr lang="en-US" sz="1200" b="0" i="1" u="none" strike="noStrike" kern="1200" dirty="0">
                <a:solidFill>
                  <a:schemeClr val="tx1"/>
                </a:solidFill>
                <a:effectLst/>
                <a:latin typeface="+mn-lt"/>
                <a:ea typeface="+mn-ea"/>
                <a:cs typeface="+mn-cs"/>
              </a:rPr>
              <a:t>they maintain the order of the items added to them.</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this collection isn't a </a:t>
            </a:r>
            <a:r>
              <a:rPr lang="en-US" sz="1200" b="0" i="1" u="none" strike="noStrike" kern="1200" dirty="0">
                <a:solidFill>
                  <a:schemeClr val="tx1"/>
                </a:solidFill>
                <a:effectLst/>
                <a:latin typeface="+mn-lt"/>
                <a:ea typeface="+mn-ea"/>
                <a:cs typeface="+mn-cs"/>
              </a:rPr>
              <a:t>native</a:t>
            </a:r>
            <a:r>
              <a:rPr lang="en-US" sz="1200" b="0" i="0" u="none" strike="noStrike" kern="1200" dirty="0">
                <a:solidFill>
                  <a:schemeClr val="tx1"/>
                </a:solidFill>
                <a:effectLst/>
                <a:latin typeface="+mn-lt"/>
                <a:ea typeface="+mn-ea"/>
                <a:cs typeface="+mn-cs"/>
              </a:rPr>
              <a:t> data structure, but one that is included in the Standard Library (meaning it should be installed and available on every computer that has a recent enough version of Python installed), we do have to import it into our script to enable us to use it - we'll learn more about imports shortly.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Check out this example of using an </a:t>
            </a:r>
            <a:r>
              <a:rPr lang="en-US" sz="1200" b="0" i="0" u="none" strike="noStrike" kern="1200" dirty="0" err="1">
                <a:solidFill>
                  <a:schemeClr val="tx1"/>
                </a:solidFill>
                <a:effectLst/>
                <a:latin typeface="+mn-lt"/>
                <a:ea typeface="+mn-ea"/>
                <a:cs typeface="+mn-cs"/>
              </a:rPr>
              <a:t>OrderedDict</a:t>
            </a:r>
            <a:r>
              <a:rPr lang="en-US" sz="1200" b="0" i="0" u="none" strike="noStrike" kern="1200" dirty="0">
                <a:solidFill>
                  <a:schemeClr val="tx1"/>
                </a:solidFill>
                <a:effectLst/>
                <a:latin typeface="+mn-lt"/>
                <a:ea typeface="+mn-ea"/>
                <a:cs typeface="+mn-cs"/>
              </a:rPr>
              <a:t>. This is doing the exact same thing we did with the </a:t>
            </a:r>
            <a:r>
              <a:rPr lang="en-US" sz="1200" b="0" i="0" u="none" strike="noStrike" kern="1200" dirty="0" err="1">
                <a:solidFill>
                  <a:schemeClr val="tx1"/>
                </a:solidFill>
                <a:effectLst/>
                <a:latin typeface="+mn-lt"/>
                <a:ea typeface="+mn-ea"/>
                <a:cs typeface="+mn-cs"/>
              </a:rPr>
              <a:t>dict</a:t>
            </a:r>
            <a:r>
              <a:rPr lang="en-US" sz="1200" b="0" i="0" u="none" strike="noStrike" kern="1200" dirty="0">
                <a:solidFill>
                  <a:schemeClr val="tx1"/>
                </a:solidFill>
                <a:effectLst/>
                <a:latin typeface="+mn-lt"/>
                <a:ea typeface="+mn-ea"/>
                <a:cs typeface="+mn-cs"/>
              </a:rPr>
              <a:t> example in the previous step.</a:t>
            </a:r>
          </a:p>
          <a:p>
            <a:endParaRPr lang="en-US" dirty="0"/>
          </a:p>
          <a:p>
            <a:r>
              <a:rPr lang="en-US" sz="1200" b="0" i="0" u="none" strike="noStrike" kern="1200" dirty="0">
                <a:solidFill>
                  <a:schemeClr val="tx1"/>
                </a:solidFill>
                <a:effectLst/>
                <a:latin typeface="+mn-lt"/>
                <a:ea typeface="+mn-ea"/>
                <a:cs typeface="+mn-cs"/>
              </a:rPr>
              <a:t>This </a:t>
            </a:r>
            <a:r>
              <a:rPr lang="en-US" sz="1200" b="0" i="0" u="none" strike="noStrike" kern="1200" dirty="0" err="1">
                <a:solidFill>
                  <a:schemeClr val="tx1"/>
                </a:solidFill>
                <a:effectLst/>
                <a:latin typeface="+mn-lt"/>
                <a:ea typeface="+mn-ea"/>
                <a:cs typeface="+mn-cs"/>
              </a:rPr>
              <a:t>OrderedDict</a:t>
            </a:r>
            <a:r>
              <a:rPr lang="en-US" sz="1200" b="0" i="0" u="none" strike="noStrike" kern="1200" dirty="0">
                <a:solidFill>
                  <a:schemeClr val="tx1"/>
                </a:solidFill>
                <a:effectLst/>
                <a:latin typeface="+mn-lt"/>
                <a:ea typeface="+mn-ea"/>
                <a:cs typeface="+mn-cs"/>
              </a:rPr>
              <a:t> worked just like the </a:t>
            </a:r>
            <a:r>
              <a:rPr lang="en-US" sz="1200" b="0" i="0" u="none" strike="noStrike" kern="1200" dirty="0" err="1">
                <a:solidFill>
                  <a:schemeClr val="tx1"/>
                </a:solidFill>
                <a:effectLst/>
                <a:latin typeface="+mn-lt"/>
                <a:ea typeface="+mn-ea"/>
                <a:cs typeface="+mn-cs"/>
              </a:rPr>
              <a:t>dict</a:t>
            </a:r>
            <a:r>
              <a:rPr lang="en-US" sz="1200" b="0" i="0" u="none" strike="noStrike" kern="1200" dirty="0">
                <a:solidFill>
                  <a:schemeClr val="tx1"/>
                </a:solidFill>
                <a:effectLst/>
                <a:latin typeface="+mn-lt"/>
                <a:ea typeface="+mn-ea"/>
                <a:cs typeface="+mn-cs"/>
              </a:rPr>
              <a:t> data structure with the following differences:</a:t>
            </a:r>
          </a:p>
          <a:p>
            <a:pPr marL="228600" indent="-228600">
              <a:buFont typeface="+mj-lt"/>
              <a:buAutoNum type="arabicPeriod"/>
            </a:pPr>
            <a:r>
              <a:rPr lang="en-US" sz="1200" b="0" i="0" u="none" strike="noStrike" kern="1200" dirty="0">
                <a:solidFill>
                  <a:schemeClr val="tx1"/>
                </a:solidFill>
                <a:effectLst/>
                <a:latin typeface="+mn-lt"/>
                <a:ea typeface="+mn-ea"/>
                <a:cs typeface="+mn-cs"/>
              </a:rPr>
              <a:t>We did have to import it before we could use it.</a:t>
            </a:r>
          </a:p>
          <a:p>
            <a:pPr marL="228600" indent="-228600">
              <a:buFont typeface="+mj-lt"/>
              <a:buAutoNum type="arabicPeriod"/>
            </a:pPr>
            <a:r>
              <a:rPr lang="en-US" sz="1200" b="0" i="0" u="none" strike="noStrike" kern="1200" dirty="0">
                <a:solidFill>
                  <a:schemeClr val="tx1"/>
                </a:solidFill>
                <a:effectLst/>
                <a:latin typeface="+mn-lt"/>
                <a:ea typeface="+mn-ea"/>
                <a:cs typeface="+mn-cs"/>
              </a:rPr>
              <a:t>We added the key-value pairs to it incrementally, to demonstrate how it maintains the order in which they were added.</a:t>
            </a:r>
          </a:p>
          <a:p>
            <a:pPr marL="228600" indent="-228600">
              <a:buFont typeface="+mj-lt"/>
              <a:buAutoNum type="arabicPeriod"/>
            </a:pPr>
            <a:r>
              <a:rPr lang="en-US" sz="1200" b="0" i="0" u="none" strike="noStrike" kern="1200" dirty="0">
                <a:solidFill>
                  <a:schemeClr val="tx1"/>
                </a:solidFill>
                <a:effectLst/>
                <a:latin typeface="+mn-lt"/>
                <a:ea typeface="+mn-ea"/>
                <a:cs typeface="+mn-cs"/>
              </a:rPr>
              <a:t>When you look at the contents of the </a:t>
            </a:r>
            <a:r>
              <a:rPr lang="en-US" sz="1200" b="0" i="0" u="none" strike="noStrike" kern="1200" dirty="0" err="1">
                <a:solidFill>
                  <a:schemeClr val="tx1"/>
                </a:solidFill>
                <a:effectLst/>
                <a:latin typeface="+mn-lt"/>
                <a:ea typeface="+mn-ea"/>
                <a:cs typeface="+mn-cs"/>
              </a:rPr>
              <a:t>OrderedDict</a:t>
            </a:r>
            <a:r>
              <a:rPr lang="en-US" sz="1200" b="0" i="0" u="none" strike="noStrike" kern="1200" dirty="0">
                <a:solidFill>
                  <a:schemeClr val="tx1"/>
                </a:solidFill>
                <a:effectLst/>
                <a:latin typeface="+mn-lt"/>
                <a:ea typeface="+mn-ea"/>
                <a:cs typeface="+mn-cs"/>
              </a:rPr>
              <a:t> it looks a little different </a:t>
            </a:r>
            <a:r>
              <a:rPr lang="en-US" sz="1200" b="0" i="0" u="none" strike="noStrike" kern="1200" dirty="0" err="1">
                <a:solidFill>
                  <a:schemeClr val="tx1"/>
                </a:solidFill>
                <a:effectLst/>
                <a:latin typeface="+mn-lt"/>
                <a:ea typeface="+mn-ea"/>
                <a:cs typeface="+mn-cs"/>
              </a:rPr>
              <a:t>OrderedDict</a:t>
            </a:r>
            <a:r>
              <a:rPr lang="en-US" sz="1200" b="0" i="0" u="none" strike="noStrike" kern="1200" dirty="0">
                <a:solidFill>
                  <a:schemeClr val="tx1"/>
                </a:solidFill>
                <a:effectLst/>
                <a:latin typeface="+mn-lt"/>
                <a:ea typeface="+mn-ea"/>
                <a:cs typeface="+mn-cs"/>
              </a:rPr>
              <a:t>(&lt;list of tuples&gt;).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Other than these differences, they work exactly the same.</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45</a:t>
            </a:fld>
            <a:endParaRPr lang="en-US"/>
          </a:p>
        </p:txBody>
      </p:sp>
    </p:spTree>
    <p:extLst>
      <p:ext uri="{BB962C8B-B14F-4D97-AF65-F5344CB8AC3E}">
        <p14:creationId xmlns:p14="http://schemas.microsoft.com/office/powerpoint/2010/main" val="346538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Iterative Loops</a:t>
            </a:r>
          </a:p>
          <a:p>
            <a:r>
              <a:rPr lang="en-US" sz="1200" b="0" i="0" u="none" strike="noStrike" kern="1200" dirty="0">
                <a:solidFill>
                  <a:schemeClr val="tx1"/>
                </a:solidFill>
                <a:effectLst/>
                <a:latin typeface="+mn-lt"/>
                <a:ea typeface="+mn-ea"/>
                <a:cs typeface="+mn-cs"/>
              </a:rPr>
              <a:t>A </a:t>
            </a:r>
            <a:r>
              <a:rPr lang="en-US" dirty="0"/>
              <a:t>for</a:t>
            </a:r>
            <a:r>
              <a:rPr lang="en-US" sz="1200" b="0" i="0" u="none" strike="noStrike" kern="1200" dirty="0">
                <a:solidFill>
                  <a:schemeClr val="tx1"/>
                </a:solidFill>
                <a:effectLst/>
                <a:latin typeface="+mn-lt"/>
                <a:ea typeface="+mn-ea"/>
                <a:cs typeface="+mn-cs"/>
              </a:rPr>
              <a:t> loop iterates through a sequence or collection, essentially taking one item at a time (assigning it to the variable name that you provide) and running the block of statements until all of the items have been iterated through (or you manually </a:t>
            </a:r>
            <a:r>
              <a:rPr lang="en-US" dirty="0"/>
              <a:t>break</a:t>
            </a:r>
            <a:r>
              <a:rPr lang="en-US" sz="1200" b="0" i="0" u="none" strike="noStrike" kern="1200" dirty="0">
                <a:solidFill>
                  <a:schemeClr val="tx1"/>
                </a:solidFill>
                <a:effectLst/>
                <a:latin typeface="+mn-lt"/>
                <a:ea typeface="+mn-ea"/>
                <a:cs typeface="+mn-cs"/>
              </a:rPr>
              <a:t> out of the loop from within the code block).</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Python for Loop Syntax</a:t>
            </a:r>
          </a:p>
          <a:p>
            <a:r>
              <a:rPr lang="en-US" sz="1200" b="0" i="0" u="none" strike="noStrike" kern="1200" dirty="0">
                <a:solidFill>
                  <a:schemeClr val="tx1"/>
                </a:solidFill>
                <a:effectLst/>
                <a:latin typeface="+mn-lt"/>
                <a:ea typeface="+mn-ea"/>
                <a:cs typeface="+mn-cs"/>
              </a:rPr>
              <a:t>In this syntax </a:t>
            </a:r>
            <a:r>
              <a:rPr lang="en-US" sz="1200" b="0" i="1" u="none" strike="noStrike" kern="1200" dirty="0" err="1">
                <a:solidFill>
                  <a:schemeClr val="tx1"/>
                </a:solidFill>
                <a:effectLst/>
                <a:latin typeface="+mn-lt"/>
                <a:ea typeface="+mn-ea"/>
                <a:cs typeface="+mn-cs"/>
              </a:rPr>
              <a:t>individual_item</a:t>
            </a:r>
            <a:r>
              <a:rPr lang="en-US" sz="1200" b="0" i="0" u="none" strike="noStrike" kern="1200" dirty="0">
                <a:solidFill>
                  <a:schemeClr val="tx1"/>
                </a:solidFill>
                <a:effectLst/>
                <a:latin typeface="+mn-lt"/>
                <a:ea typeface="+mn-ea"/>
                <a:cs typeface="+mn-cs"/>
              </a:rPr>
              <a:t> is just a variable name of your choosing, and an </a:t>
            </a:r>
            <a:r>
              <a:rPr lang="en-US" sz="1200" b="0" i="1" u="none" strike="noStrike" kern="1200" dirty="0">
                <a:solidFill>
                  <a:schemeClr val="tx1"/>
                </a:solidFill>
                <a:effectLst/>
                <a:latin typeface="+mn-lt"/>
                <a:ea typeface="+mn-ea"/>
                <a:cs typeface="+mn-cs"/>
              </a:rPr>
              <a:t>iterator</a:t>
            </a:r>
            <a:r>
              <a:rPr lang="en-US" sz="1200" b="0" i="0" u="none" strike="noStrike" kern="1200" dirty="0">
                <a:solidFill>
                  <a:schemeClr val="tx1"/>
                </a:solidFill>
                <a:effectLst/>
                <a:latin typeface="+mn-lt"/>
                <a:ea typeface="+mn-ea"/>
                <a:cs typeface="+mn-cs"/>
              </a:rPr>
              <a:t> is something that can be iterated.  Many things can be iterated, but for our purposes you should know that lists, tuples, and dictionaries can all be iterated.</a:t>
            </a:r>
          </a:p>
          <a:p>
            <a:endParaRPr lang="en-US" dirty="0"/>
          </a:p>
          <a:p>
            <a:r>
              <a:rPr lang="en-US" sz="1200" b="0" i="1" u="none" strike="noStrike" kern="1200" dirty="0">
                <a:solidFill>
                  <a:schemeClr val="tx1"/>
                </a:solidFill>
                <a:effectLst/>
                <a:latin typeface="+mn-lt"/>
                <a:ea typeface="+mn-ea"/>
                <a:cs typeface="+mn-cs"/>
              </a:rPr>
              <a:t>Choosing Variable Names</a:t>
            </a:r>
          </a:p>
          <a:p>
            <a:r>
              <a:rPr lang="en-US" sz="1200" b="0" i="0" u="none" strike="noStrike" kern="1200" dirty="0">
                <a:solidFill>
                  <a:schemeClr val="tx1"/>
                </a:solidFill>
                <a:effectLst/>
                <a:latin typeface="+mn-lt"/>
                <a:ea typeface="+mn-ea"/>
                <a:cs typeface="+mn-cs"/>
              </a:rPr>
              <a:t>You can make your code readable by choosing your variable names wisely: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naming my list of names "names" (plural) and then choosing "name" (singular) as my loop variable, this code reads as follows: "Create a list of names. For each name in the names-list, print the name," and that is just what it does.</a:t>
            </a:r>
          </a:p>
          <a:p>
            <a:endParaRPr lang="en-US" dirty="0"/>
          </a:p>
          <a:p>
            <a:endParaRPr lang="en-US" dirty="0"/>
          </a:p>
          <a:p>
            <a:r>
              <a:rPr lang="en-US" sz="1200" b="1" i="0" u="none" strike="noStrike" kern="1200" dirty="0">
                <a:solidFill>
                  <a:schemeClr val="tx1"/>
                </a:solidFill>
                <a:effectLst/>
                <a:latin typeface="+mn-lt"/>
                <a:ea typeface="+mn-ea"/>
                <a:cs typeface="+mn-cs"/>
              </a:rPr>
              <a:t>Conditional Loops</a:t>
            </a:r>
          </a:p>
          <a:p>
            <a:r>
              <a:rPr lang="en-US" sz="1200" b="0" i="0" u="none" strike="noStrike" kern="1200" dirty="0">
                <a:solidFill>
                  <a:schemeClr val="tx1"/>
                </a:solidFill>
                <a:effectLst/>
                <a:latin typeface="+mn-lt"/>
                <a:ea typeface="+mn-ea"/>
                <a:cs typeface="+mn-cs"/>
              </a:rPr>
              <a:t>Conditional loops (while loops in Python) evaluate an expression before each iteration of the loop. If the expression evaluates to True, the loop statements are executed. If the expression evaluates to False, the loop statements are not executed and the script continues with the first line after the loop block.</a:t>
            </a:r>
          </a:p>
          <a:p>
            <a:endParaRPr lang="en-US" sz="1200" b="1"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Python while Loop Syntax</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this syntax, expression can be any Python expression that evaluates to a True or False value (see </a:t>
            </a:r>
            <a:r>
              <a:rPr lang="en-US" sz="1200" b="0" i="0" u="none" strike="noStrike" kern="1200" dirty="0">
                <a:solidFill>
                  <a:schemeClr val="tx1"/>
                </a:solidFill>
                <a:effectLst/>
                <a:latin typeface="+mn-lt"/>
                <a:ea typeface="+mn-ea"/>
                <a:cs typeface="+mn-cs"/>
                <a:hlinkClick r:id="rId3"/>
              </a:rPr>
              <a:t>Python Truth Value Testing</a:t>
            </a:r>
            <a:r>
              <a:rPr lang="en-US" sz="1200" b="0" i="0" u="none" strike="noStrike" kern="1200" dirty="0">
                <a:solidFill>
                  <a:schemeClr val="tx1"/>
                </a:solidFill>
                <a:effectLst/>
                <a:latin typeface="+mn-lt"/>
                <a:ea typeface="+mn-ea"/>
                <a:cs typeface="+mn-cs"/>
              </a:rPr>
              <a:t> for more details).</a:t>
            </a:r>
          </a:p>
          <a:p>
            <a:endParaRPr lang="en-US" dirty="0"/>
          </a:p>
          <a:p>
            <a:endParaRPr lang="en-US" dirty="0"/>
          </a:p>
          <a:p>
            <a:r>
              <a:rPr lang="en-US" i="1" dirty="0"/>
              <a:t>Note: You can use Ctrl-C to break of infinite loops or hung scripts.</a:t>
            </a:r>
          </a:p>
        </p:txBody>
      </p:sp>
      <p:sp>
        <p:nvSpPr>
          <p:cNvPr id="4" name="Slide Number Placeholder 3"/>
          <p:cNvSpPr>
            <a:spLocks noGrp="1"/>
          </p:cNvSpPr>
          <p:nvPr>
            <p:ph type="sldNum" sz="quarter" idx="10"/>
          </p:nvPr>
        </p:nvSpPr>
        <p:spPr/>
        <p:txBody>
          <a:bodyPr/>
          <a:lstStyle/>
          <a:p>
            <a:fld id="{189DB7E8-DB95-9C42-89E4-552139C96799}" type="slidenum">
              <a:rPr lang="en-US" smtClean="0"/>
              <a:t>46</a:t>
            </a:fld>
            <a:endParaRPr lang="en-US"/>
          </a:p>
        </p:txBody>
      </p:sp>
    </p:spTree>
    <p:extLst>
      <p:ext uri="{BB962C8B-B14F-4D97-AF65-F5344CB8AC3E}">
        <p14:creationId xmlns:p14="http://schemas.microsoft.com/office/powerpoint/2010/main" val="66882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has a feature where you can assign a collection of items to a set of variables - this is called unpacking.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We’ll use this a little later in combination with a a for loop to help us iterate through a dictionary.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What’s a for loop?  I’m glad you asked…</a:t>
            </a:r>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47</a:t>
            </a:fld>
            <a:endParaRPr lang="en-US"/>
          </a:p>
        </p:txBody>
      </p:sp>
    </p:spTree>
    <p:extLst>
      <p:ext uri="{BB962C8B-B14F-4D97-AF65-F5344CB8AC3E}">
        <p14:creationId xmlns:p14="http://schemas.microsoft.com/office/powerpoint/2010/main" val="299368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scripts are simple (UTF-8) text files. You could write or edit one with any text editor. You </a:t>
            </a:r>
            <a:r>
              <a:rPr lang="en-US" sz="1200" b="0" i="1" u="none" strike="noStrike" kern="1200" dirty="0">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compile them. How are you going to execute them? Answer: with a Python interpreter!</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29</a:t>
            </a:fld>
            <a:endParaRPr lang="en-US"/>
          </a:p>
        </p:txBody>
      </p:sp>
    </p:spTree>
    <p:extLst>
      <p:ext uri="{BB962C8B-B14F-4D97-AF65-F5344CB8AC3E}">
        <p14:creationId xmlns:p14="http://schemas.microsoft.com/office/powerpoint/2010/main" val="380742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trick to iterate through a dictionary of key-value pairs:</a:t>
            </a:r>
          </a:p>
          <a:p>
            <a:endParaRPr lang="en-US" dirty="0"/>
          </a:p>
          <a:p>
            <a:pPr marL="228600" indent="-228600">
              <a:buFont typeface="+mj-lt"/>
              <a:buAutoNum type="arabicPeriod"/>
            </a:pPr>
            <a:r>
              <a:rPr lang="en-US" dirty="0"/>
              <a:t>Iterate the dictionary items() method, which returns a list of (key, value) tuples.</a:t>
            </a:r>
          </a:p>
          <a:p>
            <a:pPr marL="228600" indent="-228600">
              <a:buFont typeface="+mj-lt"/>
              <a:buAutoNum type="arabicPeriod"/>
            </a:pPr>
            <a:r>
              <a:rPr lang="en-US" dirty="0"/>
              <a:t>Use unpacking to unpack the tuple’s (key, value) pair into variable names of your choosing.</a:t>
            </a:r>
          </a:p>
          <a:p>
            <a:pPr marL="0" indent="0">
              <a:buFont typeface="+mj-lt"/>
              <a:buNone/>
            </a:pPr>
            <a:endParaRPr lang="en-US" dirty="0"/>
          </a:p>
          <a:p>
            <a:pPr marL="0" indent="0">
              <a:buFont typeface="+mj-lt"/>
              <a:buNone/>
            </a:pPr>
            <a:r>
              <a:rPr lang="en-US" dirty="0"/>
              <a:t>This code reads as follows:</a:t>
            </a:r>
          </a:p>
          <a:p>
            <a:pPr marL="0" indent="0">
              <a:buFont typeface="+mj-lt"/>
              <a:buNone/>
            </a:pPr>
            <a:endParaRPr lang="en-US" dirty="0"/>
          </a:p>
          <a:p>
            <a:pPr marL="0" indent="0">
              <a:buFont typeface="+mj-lt"/>
              <a:buNone/>
            </a:pPr>
            <a:r>
              <a:rPr lang="en-US" dirty="0"/>
              <a:t>“For each fruit (key), quantity (value) pair in the </a:t>
            </a:r>
            <a:r>
              <a:rPr lang="en-US" dirty="0" err="1"/>
              <a:t>fruit.items</a:t>
            </a:r>
            <a:r>
              <a:rPr lang="en-US" dirty="0"/>
              <a:t>() list, print this string inserting the current values of fruit and quantity into the placeholders.”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48</a:t>
            </a:fld>
            <a:endParaRPr lang="en-US"/>
          </a:p>
        </p:txBody>
      </p:sp>
    </p:spTree>
    <p:extLst>
      <p:ext uri="{BB962C8B-B14F-4D97-AF65-F5344CB8AC3E}">
        <p14:creationId xmlns:p14="http://schemas.microsoft.com/office/powerpoint/2010/main" val="67536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Q: Why store and share data in text format?</a:t>
            </a:r>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A: What other format are you going to use?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Working with data within your own code is great (using your language's native syntax and data types), but what about when you need to share data between applications? How are you going to format the data so that the other app will understand it? You could export data in some binary format, but doing so tends to be very proprietary and difficult to work with. Using a structured text format provides a few immediate benefits:</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Structured Text is:</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 Readable </a:t>
            </a:r>
            <a:r>
              <a:rPr lang="en-US" sz="1200" b="0" i="1" u="none" strike="noStrike" kern="1200" dirty="0">
                <a:solidFill>
                  <a:schemeClr val="tx1"/>
                </a:solidFill>
                <a:effectLst/>
                <a:latin typeface="+mn-lt"/>
                <a:ea typeface="+mn-ea"/>
                <a:cs typeface="+mn-cs"/>
              </a:rPr>
              <a:t>(some formats more so than others)</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Easily Transportable </a:t>
            </a:r>
            <a:r>
              <a:rPr lang="en-US" sz="1200" b="0" i="1" u="none" strike="noStrike" kern="1200" dirty="0">
                <a:solidFill>
                  <a:schemeClr val="tx1"/>
                </a:solidFill>
                <a:effectLst/>
                <a:latin typeface="+mn-lt"/>
                <a:ea typeface="+mn-ea"/>
                <a:cs typeface="+mn-cs"/>
              </a:rPr>
              <a:t>(many methods exist to send/receive text)</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Machine </a:t>
            </a:r>
            <a:r>
              <a:rPr lang="en-US" sz="1200" b="0" i="0" u="none" strike="noStrike" kern="1200" dirty="0" err="1">
                <a:solidFill>
                  <a:schemeClr val="tx1"/>
                </a:solidFill>
                <a:effectLst/>
                <a:latin typeface="+mn-lt"/>
                <a:ea typeface="+mn-ea"/>
                <a:cs typeface="+mn-cs"/>
              </a:rPr>
              <a:t>Parsable</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(an app can parse the text to extract the structured data)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needing to send data between applications, we could invent our own formats for how we want to structure the data we are sharing as text, but this doesn't scale - everyone wanting to get data from you would have to learn "your format." </a:t>
            </a:r>
            <a:r>
              <a:rPr lang="en-US" sz="1200" b="1" i="0" u="none" strike="noStrike" kern="1200" dirty="0">
                <a:solidFill>
                  <a:schemeClr val="tx1"/>
                </a:solidFill>
                <a:effectLst/>
                <a:latin typeface="+mn-lt"/>
                <a:ea typeface="+mn-ea"/>
                <a:cs typeface="+mn-cs"/>
              </a:rPr>
              <a:t>Standardized Data-Interchange </a:t>
            </a:r>
            <a:r>
              <a:rPr lang="en-US" sz="1200" b="1" i="0" u="none" strike="noStrike" kern="1200" dirty="0" err="1">
                <a:solidFill>
                  <a:schemeClr val="tx1"/>
                </a:solidFill>
                <a:effectLst/>
                <a:latin typeface="+mn-lt"/>
                <a:ea typeface="+mn-ea"/>
                <a:cs typeface="+mn-cs"/>
              </a:rPr>
              <a:t>Formats</a:t>
            </a:r>
            <a:r>
              <a:rPr lang="en-US" sz="1200" b="0" i="0" u="none" strike="noStrike" kern="1200" dirty="0" err="1">
                <a:solidFill>
                  <a:schemeClr val="tx1"/>
                </a:solidFill>
                <a:effectLst/>
                <a:latin typeface="+mn-lt"/>
                <a:ea typeface="+mn-ea"/>
                <a:cs typeface="+mn-cs"/>
              </a:rPr>
              <a:t>allow</a:t>
            </a:r>
            <a:r>
              <a:rPr lang="en-US" sz="1200" b="0" i="0" u="none" strike="noStrike" kern="1200" dirty="0">
                <a:solidFill>
                  <a:schemeClr val="tx1"/>
                </a:solidFill>
                <a:effectLst/>
                <a:latin typeface="+mn-lt"/>
                <a:ea typeface="+mn-ea"/>
                <a:cs typeface="+mn-cs"/>
              </a:rPr>
              <a:t> us to learn one, </a:t>
            </a:r>
            <a:r>
              <a:rPr lang="en-US" sz="1200" b="0" i="1" u="none" strike="noStrike" kern="1200" dirty="0">
                <a:solidFill>
                  <a:schemeClr val="tx1"/>
                </a:solidFill>
                <a:effectLst/>
                <a:latin typeface="+mn-lt"/>
                <a:ea typeface="+mn-ea"/>
                <a:cs typeface="+mn-cs"/>
              </a:rPr>
              <a:t>okay a few</a:t>
            </a:r>
            <a:r>
              <a:rPr lang="en-US" sz="1200" b="0" i="0" u="none" strike="noStrike" kern="1200" dirty="0">
                <a:solidFill>
                  <a:schemeClr val="tx1"/>
                </a:solidFill>
                <a:effectLst/>
                <a:latin typeface="+mn-lt"/>
                <a:ea typeface="+mn-ea"/>
                <a:cs typeface="+mn-cs"/>
              </a:rPr>
              <a:t>, data formats that we can all use to send data back and forth between applications.</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Benefits of Standardized Data-Interchange Formats:</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don't have to invent them when we want to share data.</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don't have to write the code to parse these formats, others have already done this for us.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Once you understand their syntax, you (as a human) can read and write them yourself </a:t>
            </a:r>
            <a:r>
              <a:rPr lang="en-US" sz="1200" b="0" i="1" u="none" strike="noStrike" kern="1200" dirty="0">
                <a:solidFill>
                  <a:schemeClr val="tx1"/>
                </a:solidFill>
                <a:effectLst/>
                <a:latin typeface="+mn-lt"/>
                <a:ea typeface="+mn-ea"/>
                <a:cs typeface="+mn-cs"/>
              </a:rPr>
              <a:t>(it's just text)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several prominent standardized data-interchange formats in use today, with the following being the most pervasive: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3"/>
              </a:rPr>
              <a:t>JSON (JavaScript Object Notation)</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4"/>
              </a:rPr>
              <a:t>XML (eXtensible Markup Language)</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5"/>
              </a:rPr>
              <a:t>YAML (YAML Ain't Markup Language)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JSON stands for </a:t>
            </a:r>
            <a:r>
              <a:rPr lang="en-US" sz="1200" b="0" i="1" u="none" strike="noStrike" kern="1200" dirty="0">
                <a:solidFill>
                  <a:schemeClr val="tx1"/>
                </a:solidFill>
                <a:effectLst/>
                <a:latin typeface="+mn-lt"/>
                <a:ea typeface="+mn-ea"/>
                <a:cs typeface="+mn-cs"/>
              </a:rPr>
              <a:t>JavaScript Object Notation</a:t>
            </a:r>
            <a:r>
              <a:rPr lang="en-US" sz="1200" b="0" i="0" u="none" strike="noStrike" kern="1200" dirty="0">
                <a:solidFill>
                  <a:schemeClr val="tx1"/>
                </a:solidFill>
                <a:effectLst/>
                <a:latin typeface="+mn-lt"/>
                <a:ea typeface="+mn-ea"/>
                <a:cs typeface="+mn-cs"/>
              </a:rPr>
              <a:t>, and it is a standardized data-interchange format used to exchange data </a:t>
            </a:r>
            <a:r>
              <a:rPr lang="en-US" sz="1200" b="0" i="1" u="none" strike="noStrike" kern="1200" dirty="0">
                <a:solidFill>
                  <a:schemeClr val="tx1"/>
                </a:solidFill>
                <a:effectLst/>
                <a:latin typeface="+mn-lt"/>
                <a:ea typeface="+mn-ea"/>
                <a:cs typeface="+mn-cs"/>
              </a:rPr>
              <a:t>as structured text</a:t>
            </a:r>
            <a:r>
              <a:rPr lang="en-US" sz="1200" b="0" i="0" u="none" strike="noStrike" kern="1200" dirty="0">
                <a:solidFill>
                  <a:schemeClr val="tx1"/>
                </a:solidFill>
                <a:effectLst/>
                <a:latin typeface="+mn-lt"/>
                <a:ea typeface="+mn-ea"/>
                <a:cs typeface="+mn-cs"/>
              </a:rPr>
              <a:t> between many applications and programming languages.</a:t>
            </a:r>
          </a:p>
          <a:p>
            <a:endParaRPr lang="en-US" dirty="0">
              <a:effectLst/>
            </a:endParaRPr>
          </a:p>
          <a:p>
            <a:r>
              <a:rPr lang="en-US" dirty="0">
                <a:effectLst/>
              </a:rPr>
              <a:t>You don't have to know any JavaScript to use and understand JSON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JSON syntax is relatively lightweight (compared to XML) and easy to learn. In fact, as a Python coder you already know most of the syntax.</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66</a:t>
            </a:fld>
            <a:endParaRPr lang="en-US"/>
          </a:p>
        </p:txBody>
      </p:sp>
    </p:spTree>
    <p:extLst>
      <p:ext uri="{BB962C8B-B14F-4D97-AF65-F5344CB8AC3E}">
        <p14:creationId xmlns:p14="http://schemas.microsoft.com/office/powerpoint/2010/main" val="1241509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Take a look a look at the following JSON data, and compare it to the exact same data in parsed into native Python data structures. Look familiar? It should! JSON syntax is </a:t>
            </a:r>
            <a:r>
              <a:rPr lang="en-US" sz="1200" b="0" i="1" u="none" strike="noStrike" kern="1200" dirty="0">
                <a:solidFill>
                  <a:schemeClr val="tx1"/>
                </a:solidFill>
                <a:effectLst/>
                <a:latin typeface="+mn-lt"/>
                <a:ea typeface="+mn-ea"/>
                <a:cs typeface="+mn-cs"/>
              </a:rPr>
              <a:t>almost</a:t>
            </a:r>
            <a:r>
              <a:rPr lang="en-US" sz="1200" b="0" i="0" u="none" strike="noStrike" kern="1200" dirty="0">
                <a:solidFill>
                  <a:schemeClr val="tx1"/>
                </a:solidFill>
                <a:effectLst/>
                <a:latin typeface="+mn-lt"/>
                <a:ea typeface="+mn-ea"/>
                <a:cs typeface="+mn-cs"/>
              </a:rPr>
              <a:t> identical to syntax used by Python's native data structures; however, there are a few important differences.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Can you spot the differences?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You might have noticed:</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use of single vs. double quotes. Python doesn't care, but JSON does. JSON strings must be delineated using double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capitalization of the </a:t>
            </a:r>
            <a:r>
              <a:rPr lang="en-US" sz="1200" b="0" i="0" u="none" strike="noStrike" kern="1200" dirty="0" err="1">
                <a:solidFill>
                  <a:schemeClr val="tx1"/>
                </a:solidFill>
                <a:effectLst/>
                <a:latin typeface="+mn-lt"/>
                <a:ea typeface="+mn-ea"/>
                <a:cs typeface="+mn-cs"/>
              </a:rPr>
              <a:t>boolean</a:t>
            </a:r>
            <a:r>
              <a:rPr lang="en-US" sz="1200" b="0" i="0" u="none" strike="noStrike" kern="1200" dirty="0">
                <a:solidFill>
                  <a:schemeClr val="tx1"/>
                </a:solidFill>
                <a:effectLst/>
                <a:latin typeface="+mn-lt"/>
                <a:ea typeface="+mn-ea"/>
                <a:cs typeface="+mn-cs"/>
              </a:rPr>
              <a:t> value true. Python uses True with a capital T and </a:t>
            </a:r>
            <a:r>
              <a:rPr lang="en-US" sz="1200" b="0" i="0" u="none" strike="noStrike" kern="1200" dirty="0" err="1">
                <a:solidFill>
                  <a:schemeClr val="tx1"/>
                </a:solidFill>
                <a:effectLst/>
                <a:latin typeface="+mn-lt"/>
                <a:ea typeface="+mn-ea"/>
                <a:cs typeface="+mn-cs"/>
              </a:rPr>
              <a:t>Falsewith</a:t>
            </a:r>
            <a:r>
              <a:rPr lang="en-US" sz="1200" b="0" i="0" u="none" strike="noStrike" kern="1200" dirty="0">
                <a:solidFill>
                  <a:schemeClr val="tx1"/>
                </a:solidFill>
                <a:effectLst/>
                <a:latin typeface="+mn-lt"/>
                <a:ea typeface="+mn-ea"/>
                <a:cs typeface="+mn-cs"/>
              </a:rPr>
              <a:t> a capital F, while JSON uses an all-lowercase convention of true and false.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Trailing commas! This is another difference where Python doesn't care (and will ignore any trailing commas), but JSON does care and will complain if you accidentally leave some trailing commas in your JSON data.</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Some things that you wouldn't have noticed (because they weren't visually contrasted in the like-for-like example above):</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outer most element of a JSON data structure must be an "object" (which is the JSON name for a key-value pair data structure, like Python's dictionary).</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Python can use any </a:t>
            </a:r>
            <a:r>
              <a:rPr lang="en-US" sz="1200" b="0" i="1" u="none" strike="noStrike" kern="1200" dirty="0">
                <a:solidFill>
                  <a:schemeClr val="tx1"/>
                </a:solidFill>
                <a:effectLst/>
                <a:latin typeface="+mn-lt"/>
                <a:ea typeface="+mn-ea"/>
                <a:cs typeface="+mn-cs"/>
              </a:rPr>
              <a:t>immutable</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hash-able</a:t>
            </a:r>
            <a:r>
              <a:rPr lang="en-US" sz="1200" b="0" i="0" u="none" strike="noStrike" kern="1200" dirty="0">
                <a:solidFill>
                  <a:schemeClr val="tx1"/>
                </a:solidFill>
                <a:effectLst/>
                <a:latin typeface="+mn-lt"/>
                <a:ea typeface="+mn-ea"/>
                <a:cs typeface="+mn-cs"/>
              </a:rPr>
              <a:t> data type as a key in a dictionary. JSON keys must be strings.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Knowing those differences: if you can write Python dictionaries, lists, and strings, integers, floats, and </a:t>
            </a:r>
            <a:r>
              <a:rPr lang="en-US" sz="1200" b="0" i="0" u="none" strike="noStrike" kern="1200" dirty="0" err="1">
                <a:solidFill>
                  <a:schemeClr val="tx1"/>
                </a:solidFill>
                <a:effectLst/>
                <a:latin typeface="+mn-lt"/>
                <a:ea typeface="+mn-ea"/>
                <a:cs typeface="+mn-cs"/>
              </a:rPr>
              <a:t>booleans</a:t>
            </a:r>
            <a:r>
              <a:rPr lang="en-US" sz="1200" b="0" i="0" u="none" strike="noStrike" kern="1200" dirty="0">
                <a:solidFill>
                  <a:schemeClr val="tx1"/>
                </a:solidFill>
                <a:effectLst/>
                <a:latin typeface="+mn-lt"/>
                <a:ea typeface="+mn-ea"/>
                <a:cs typeface="+mn-cs"/>
              </a:rPr>
              <a:t>, then you can read and write structured JSON text.</a:t>
            </a:r>
          </a:p>
          <a:p>
            <a:endParaRPr lang="en-US" b="1" dirty="0">
              <a:effectLst/>
            </a:endParaRPr>
          </a:p>
          <a:p>
            <a:r>
              <a:rPr lang="en-US" b="1" dirty="0">
                <a:effectLst/>
              </a:rPr>
              <a:t>Note:</a:t>
            </a:r>
            <a:r>
              <a:rPr lang="en-US" dirty="0">
                <a:effectLst/>
              </a:rPr>
              <a:t> Neither Python nor JSON care about whitespace within (between the elements of) their data structures. You will see Python and JSON data without all of the whitespace between the elements as shown above. It is syntactically the same, but harder for humans to read. We will try to always show you pretty-printed data so that us humans can more readily understand what we are looking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that you know how to read and write structured JSON text, let's talk about how we are going to parse that text into data inside your script.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89DB7E8-DB95-9C42-89E4-552139C96799}" type="slidenum">
              <a:rPr lang="en-US" smtClean="0"/>
              <a:t>67</a:t>
            </a:fld>
            <a:endParaRPr lang="en-US"/>
          </a:p>
        </p:txBody>
      </p:sp>
    </p:spTree>
    <p:extLst>
      <p:ext uri="{BB962C8B-B14F-4D97-AF65-F5344CB8AC3E}">
        <p14:creationId xmlns:p14="http://schemas.microsoft.com/office/powerpoint/2010/main" val="442887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Reading-from and writing-to text files is easy with Python's built-in </a:t>
            </a:r>
            <a:r>
              <a:rPr lang="en-US" dirty="0"/>
              <a:t>open()</a:t>
            </a:r>
            <a:r>
              <a:rPr lang="en-US" sz="1200" b="0" i="0" u="none" strike="noStrike" kern="1200" dirty="0">
                <a:solidFill>
                  <a:schemeClr val="tx1"/>
                </a:solidFill>
                <a:effectLst/>
                <a:latin typeface="+mn-lt"/>
                <a:ea typeface="+mn-ea"/>
                <a:cs typeface="+mn-cs"/>
              </a:rPr>
              <a:t> function. It returns a file object that we can use to read-from and/or write-to the file that we opened.</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Open Syntax</a:t>
            </a:r>
          </a:p>
          <a:p>
            <a:r>
              <a:rPr lang="en-US" sz="1200" b="0" i="0" u="none" strike="noStrike" kern="1200" dirty="0">
                <a:solidFill>
                  <a:schemeClr val="tx1"/>
                </a:solidFill>
                <a:effectLst/>
                <a:latin typeface="+mn-lt"/>
                <a:ea typeface="+mn-ea"/>
                <a:cs typeface="+mn-cs"/>
              </a:rPr>
              <a:t>Open </a:t>
            </a:r>
            <a:r>
              <a:rPr lang="en-US" sz="1200" b="0" i="1" u="none" strike="noStrike" kern="1200" dirty="0">
                <a:solidFill>
                  <a:schemeClr val="tx1"/>
                </a:solidFill>
                <a:effectLst/>
                <a:latin typeface="+mn-lt"/>
                <a:ea typeface="+mn-ea"/>
                <a:cs typeface="+mn-cs"/>
              </a:rPr>
              <a:t>file</a:t>
            </a:r>
            <a:r>
              <a:rPr lang="en-US" sz="1200" b="0" i="0" u="none" strike="noStrike" kern="1200" dirty="0">
                <a:solidFill>
                  <a:schemeClr val="tx1"/>
                </a:solidFill>
                <a:effectLst/>
                <a:latin typeface="+mn-lt"/>
                <a:ea typeface="+mn-ea"/>
                <a:cs typeface="+mn-cs"/>
              </a:rPr>
              <a:t> and return a corresponding </a:t>
            </a:r>
            <a:r>
              <a:rPr lang="en-US" sz="1200" b="0" i="0" u="none" strike="noStrike" kern="1200" dirty="0">
                <a:solidFill>
                  <a:schemeClr val="tx1"/>
                </a:solidFill>
                <a:effectLst/>
                <a:latin typeface="+mn-lt"/>
                <a:ea typeface="+mn-ea"/>
                <a:cs typeface="+mn-cs"/>
                <a:hlinkClick r:id="rId3"/>
              </a:rPr>
              <a:t>file object</a:t>
            </a:r>
            <a:r>
              <a:rPr lang="en-US" sz="1200" b="0" i="0" u="none" strike="noStrike" kern="1200" dirty="0">
                <a:solidFill>
                  <a:schemeClr val="tx1"/>
                </a:solidFill>
                <a:effectLst/>
                <a:latin typeface="+mn-lt"/>
                <a:ea typeface="+mn-ea"/>
                <a:cs typeface="+mn-cs"/>
              </a:rPr>
              <a:t>. If the file cannot be opened, an </a:t>
            </a:r>
            <a:r>
              <a:rPr lang="en-US" sz="1200" b="0" i="0" u="none" strike="noStrike" kern="1200" dirty="0" err="1">
                <a:solidFill>
                  <a:schemeClr val="tx1"/>
                </a:solidFill>
                <a:effectLst/>
                <a:latin typeface="+mn-lt"/>
                <a:ea typeface="+mn-ea"/>
                <a:cs typeface="+mn-cs"/>
              </a:rPr>
              <a:t>OSError</a:t>
            </a:r>
            <a:r>
              <a:rPr lang="en-US" sz="1200" b="0" i="0" u="none" strike="noStrike" kern="1200" dirty="0">
                <a:solidFill>
                  <a:schemeClr val="tx1"/>
                </a:solidFill>
                <a:effectLst/>
                <a:latin typeface="+mn-lt"/>
                <a:ea typeface="+mn-ea"/>
                <a:cs typeface="+mn-cs"/>
              </a:rPr>
              <a:t> is raised.</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file is a </a:t>
            </a:r>
            <a:r>
              <a:rPr lang="en-US" sz="1200" b="0" i="0" u="none" strike="noStrike" kern="1200" dirty="0">
                <a:solidFill>
                  <a:schemeClr val="tx1"/>
                </a:solidFill>
                <a:effectLst/>
                <a:latin typeface="+mn-lt"/>
                <a:ea typeface="+mn-ea"/>
                <a:cs typeface="+mn-cs"/>
                <a:hlinkClick r:id="rId4"/>
              </a:rPr>
              <a:t>path-like</a:t>
            </a:r>
            <a:r>
              <a:rPr lang="en-US" sz="1200" b="0" i="0" u="none" strike="noStrike" kern="1200" dirty="0">
                <a:solidFill>
                  <a:schemeClr val="tx1"/>
                </a:solidFill>
                <a:effectLst/>
                <a:latin typeface="+mn-lt"/>
                <a:ea typeface="+mn-ea"/>
                <a:cs typeface="+mn-cs"/>
              </a:rPr>
              <a:t> object giving the pathname (absolute or relative to the current working directory) of the file to be opened.</a:t>
            </a:r>
            <a:r>
              <a:rPr lang="en-US" sz="1200" b="0" i="0" u="none" strike="noStrike" kern="1200" baseline="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mode</a:t>
            </a:r>
            <a:r>
              <a:rPr lang="en-US" sz="1200" b="0" i="0" u="none" strike="noStrike" kern="1200" dirty="0">
                <a:solidFill>
                  <a:schemeClr val="tx1"/>
                </a:solidFill>
                <a:effectLst/>
                <a:latin typeface="+mn-lt"/>
                <a:ea typeface="+mn-ea"/>
                <a:cs typeface="+mn-cs"/>
              </a:rPr>
              <a:t> is an optional string that specifies the mode in which the file is opened. It defaults to 'r' which means open for reading in text mode. Other common values are 'w' for writing (truncating the file if it already exists).</a:t>
            </a:r>
          </a:p>
          <a:p>
            <a:endParaRPr lang="en-US" b="1" dirty="0">
              <a:effectLst/>
            </a:endParaRPr>
          </a:p>
          <a:p>
            <a:r>
              <a:rPr lang="en-US" b="1" dirty="0">
                <a:effectLst/>
              </a:rPr>
              <a:t>Note:</a:t>
            </a:r>
            <a:r>
              <a:rPr lang="en-US" dirty="0">
                <a:effectLst/>
              </a:rPr>
              <a:t> Don't forget to .close() files that you open. If you don't want to have to remember to close the files, use the with statement and let it manage the context for your open file.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with Statement</a:t>
            </a:r>
          </a:p>
          <a:p>
            <a:r>
              <a:rPr lang="en-US" sz="1200" b="0" i="0" u="none" strike="noStrike" kern="1200" dirty="0">
                <a:solidFill>
                  <a:schemeClr val="tx1"/>
                </a:solidFill>
                <a:effectLst/>
                <a:latin typeface="+mn-lt"/>
                <a:ea typeface="+mn-ea"/>
                <a:cs typeface="+mn-cs"/>
              </a:rPr>
              <a:t>Python provides a powerful (under the hood), but easy to understand, context manager capability. In this context, we want to be able to open a file,</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work with its contents, and then have Python remember to close it when we are done. We instruct Python to do this by using the with statement.</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This example does exactly the same thing that we did previously, only we don't have to remember to .close() the file when we are done with it</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68</a:t>
            </a:fld>
            <a:endParaRPr lang="en-US"/>
          </a:p>
        </p:txBody>
      </p:sp>
    </p:spTree>
    <p:extLst>
      <p:ext uri="{BB962C8B-B14F-4D97-AF65-F5344CB8AC3E}">
        <p14:creationId xmlns:p14="http://schemas.microsoft.com/office/powerpoint/2010/main" val="2051841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Parsing is the process of analyzing text into its logical syntactic components, and writing code that parses text into data is about as much fun as this definition sounds.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Imagine trying to write a bit of code just to extract the name and value pair "enabled": </a:t>
            </a:r>
            <a:r>
              <a:rPr lang="en-US" sz="1200" b="0" i="0" u="none" strike="noStrike" kern="1200" dirty="0" err="1">
                <a:solidFill>
                  <a:schemeClr val="tx1"/>
                </a:solidFill>
                <a:effectLst/>
                <a:latin typeface="+mn-lt"/>
                <a:ea typeface="+mn-ea"/>
                <a:cs typeface="+mn-cs"/>
              </a:rPr>
              <a:t>true,from</a:t>
            </a:r>
            <a:r>
              <a:rPr lang="en-US" sz="1200" b="0" i="0" u="none" strike="noStrike" kern="1200" dirty="0">
                <a:solidFill>
                  <a:schemeClr val="tx1"/>
                </a:solidFill>
                <a:effectLst/>
                <a:latin typeface="+mn-lt"/>
                <a:ea typeface="+mn-ea"/>
                <a:cs typeface="+mn-cs"/>
              </a:rPr>
              <a:t> the above JSON text. You would first have to locate where this key-value pair begins. Then you would have to write code to recognize the key as being contained within the opening and closing quotation marks. Then you would have to tell it to recognize that the value starts after the colon, and ends where? When it reaches a comma? What if it was the last element in the set of key-value pairs? No trailing commas! ... </a:t>
            </a:r>
            <a:r>
              <a:rPr lang="en-US" sz="1200" b="1" i="1" u="none" strike="noStrike" kern="1200" dirty="0">
                <a:solidFill>
                  <a:schemeClr val="tx1"/>
                </a:solidFill>
                <a:effectLst/>
                <a:latin typeface="+mn-lt"/>
                <a:ea typeface="+mn-ea"/>
                <a:cs typeface="+mn-cs"/>
              </a:rPr>
              <a:t>#Pain</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Writing flexible and reliable parsers is hard. Fortunately for you and I, this has already been done for us by the wonderful Python community.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Using the Python </a:t>
            </a:r>
            <a:r>
              <a:rPr lang="en-US" sz="1200" b="1" i="0" u="none" strike="noStrike" kern="1200" dirty="0" err="1">
                <a:solidFill>
                  <a:schemeClr val="tx1"/>
                </a:solidFill>
                <a:effectLst/>
                <a:latin typeface="+mn-lt"/>
                <a:ea typeface="+mn-ea"/>
                <a:cs typeface="+mn-cs"/>
              </a:rPr>
              <a:t>json</a:t>
            </a:r>
            <a:r>
              <a:rPr lang="en-US" sz="1200" b="1" i="0" u="none" strike="noStrike" kern="1200" dirty="0">
                <a:solidFill>
                  <a:schemeClr val="tx1"/>
                </a:solidFill>
                <a:effectLst/>
                <a:latin typeface="+mn-lt"/>
                <a:ea typeface="+mn-ea"/>
                <a:cs typeface="+mn-cs"/>
              </a:rPr>
              <a:t> Module</a:t>
            </a:r>
          </a:p>
          <a:p>
            <a:r>
              <a:rPr lang="en-US" sz="1200" b="0" i="0" u="none" strike="noStrike"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json module in the Python Standard Library</a:t>
            </a:r>
            <a:r>
              <a:rPr lang="en-US" sz="1200" b="0" i="0" u="none" strike="noStrike" kern="1200" dirty="0">
                <a:solidFill>
                  <a:schemeClr val="tx1"/>
                </a:solidFill>
                <a:effectLst/>
                <a:latin typeface="+mn-lt"/>
                <a:ea typeface="+mn-ea"/>
                <a:cs typeface="+mn-cs"/>
              </a:rPr>
              <a:t> contains encoding and decoding functions that "do the hard work for you," when it comes to parsing and working with JSON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module's load-from-string </a:t>
            </a:r>
            <a:r>
              <a:rPr lang="en-US" sz="1200" b="0" i="0" u="none" strike="noStrike" kern="1200" dirty="0" err="1">
                <a:solidFill>
                  <a:schemeClr val="tx1"/>
                </a:solidFill>
                <a:effectLst/>
                <a:latin typeface="+mn-lt"/>
                <a:ea typeface="+mn-ea"/>
                <a:cs typeface="+mn-cs"/>
              </a:rPr>
              <a:t>json.loads</a:t>
            </a:r>
            <a:r>
              <a:rPr lang="en-US" sz="1200" b="0" i="0" u="none" strike="noStrike" kern="1200" dirty="0">
                <a:solidFill>
                  <a:schemeClr val="tx1"/>
                </a:solidFill>
                <a:effectLst/>
                <a:latin typeface="+mn-lt"/>
                <a:ea typeface="+mn-ea"/>
                <a:cs typeface="+mn-cs"/>
              </a:rPr>
              <a:t>() function parses JSON text contained within a string and returns the Python-native data structures.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module's dump-to-string </a:t>
            </a:r>
            <a:r>
              <a:rPr lang="en-US" sz="1200" b="0" i="0" u="none" strike="noStrike" kern="1200" dirty="0" err="1">
                <a:solidFill>
                  <a:schemeClr val="tx1"/>
                </a:solidFill>
                <a:effectLst/>
                <a:latin typeface="+mn-lt"/>
                <a:ea typeface="+mn-ea"/>
                <a:cs typeface="+mn-cs"/>
              </a:rPr>
              <a:t>json.dumps</a:t>
            </a:r>
            <a:r>
              <a:rPr lang="en-US" sz="1200" b="0" i="0" u="none" strike="noStrike" kern="1200" dirty="0">
                <a:solidFill>
                  <a:schemeClr val="tx1"/>
                </a:solidFill>
                <a:effectLst/>
                <a:latin typeface="+mn-lt"/>
                <a:ea typeface="+mn-ea"/>
                <a:cs typeface="+mn-cs"/>
              </a:rPr>
              <a:t>() function takes your Python-native data structures and attempts to convert them into a JSON string. It can even make the JSON human-friendly, if you pass it the argument indent=4.</a:t>
            </a:r>
          </a:p>
          <a:p>
            <a:endParaRPr lang="en-US" b="1" dirty="0">
              <a:effectLst/>
            </a:endParaRPr>
          </a:p>
          <a:p>
            <a:r>
              <a:rPr lang="en-US" b="1" dirty="0">
                <a:effectLst/>
              </a:rPr>
              <a:t>Note:</a:t>
            </a:r>
            <a:r>
              <a:rPr lang="en-US" dirty="0">
                <a:effectLst/>
              </a:rPr>
              <a:t> Not all Python data structures can be parsed into JSON notation. For example, if you created your own class, Python would have no knowledge as to how objects created from your class should be represented in JSON format. It is best to stick with Python's native data structures (</a:t>
            </a:r>
            <a:r>
              <a:rPr lang="en-US" dirty="0" err="1">
                <a:effectLst/>
              </a:rPr>
              <a:t>dict</a:t>
            </a:r>
            <a:r>
              <a:rPr lang="en-US" dirty="0">
                <a:effectLst/>
              </a:rPr>
              <a:t>, list, etc.) when you want your data to be able to be encoded as JSON text.</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69</a:t>
            </a:fld>
            <a:endParaRPr lang="en-US"/>
          </a:p>
        </p:txBody>
      </p:sp>
    </p:spTree>
    <p:extLst>
      <p:ext uri="{BB962C8B-B14F-4D97-AF65-F5344CB8AC3E}">
        <p14:creationId xmlns:p14="http://schemas.microsoft.com/office/powerpoint/2010/main" val="226889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What is nested data?</a:t>
            </a:r>
            <a:r>
              <a:rPr lang="en-US" sz="1200" b="0" i="0" u="none" strike="noStrike" kern="1200" dirty="0">
                <a:solidFill>
                  <a:schemeClr val="tx1"/>
                </a:solidFill>
                <a:effectLst/>
                <a:latin typeface="+mn-lt"/>
                <a:ea typeface="+mn-ea"/>
                <a:cs typeface="+mn-cs"/>
              </a:rPr>
              <a:t> Imagine that you have: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string which is the value of a dictionary key-value pair.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That dictionary is one element of a list.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That list is the value of a dictionary key-value pair.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That dictionary is the value of dictionary key-value pair.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That dictionary is the value of dictionary key-value pair.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That dictionary is the value of dictionary key-value pair.</a:t>
            </a:r>
          </a:p>
          <a:p>
            <a:endParaRPr lang="en-US" dirty="0"/>
          </a:p>
          <a:p>
            <a:endParaRPr lang="en-US" dirty="0"/>
          </a:p>
          <a:p>
            <a:r>
              <a:rPr lang="en-US" sz="1200" b="0" i="0" u="none" strike="noStrike" kern="1200" dirty="0">
                <a:solidFill>
                  <a:schemeClr val="tx1"/>
                </a:solidFill>
                <a:effectLst/>
                <a:latin typeface="+mn-lt"/>
                <a:ea typeface="+mn-ea"/>
                <a:cs typeface="+mn-cs"/>
              </a:rPr>
              <a:t>That might seem excessive, but that is precisely the case with the </a:t>
            </a:r>
            <a:r>
              <a:rPr lang="en-US" dirty="0" err="1"/>
              <a:t>ip</a:t>
            </a:r>
            <a:r>
              <a:rPr lang="en-US" sz="1200" b="0" i="0" u="none" strike="noStrike" kern="1200" dirty="0">
                <a:solidFill>
                  <a:schemeClr val="tx1"/>
                </a:solidFill>
                <a:effectLst/>
                <a:latin typeface="+mn-lt"/>
                <a:ea typeface="+mn-ea"/>
                <a:cs typeface="+mn-cs"/>
              </a:rPr>
              <a:t> address in the JSON example we looked at previously.</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70</a:t>
            </a:fld>
            <a:endParaRPr lang="en-US"/>
          </a:p>
        </p:txBody>
      </p:sp>
    </p:spTree>
    <p:extLst>
      <p:ext uri="{BB962C8B-B14F-4D97-AF65-F5344CB8AC3E}">
        <p14:creationId xmlns:p14="http://schemas.microsoft.com/office/powerpoint/2010/main" val="364159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Indexing Nested Data</a:t>
            </a:r>
          </a:p>
          <a:p>
            <a:endParaRPr lang="en-US" b="1" dirty="0">
              <a:effectLst/>
            </a:endParaRPr>
          </a:p>
          <a:p>
            <a:r>
              <a:rPr lang="en-US" b="1" dirty="0">
                <a:effectLst/>
              </a:rPr>
              <a:t>Reminder:</a:t>
            </a:r>
            <a:r>
              <a:rPr lang="en-US" dirty="0">
                <a:effectLst/>
              </a:rPr>
              <a:t> We access an element within a Python data structure using the square braces [ ] and the index of the item we want to "extract." Dictionaries use keys as their index, while lists use the numerical index of where each element sits in the ordered sequence (starting at zero).</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index into a nested Python data structure to get to the data element that we want:</a:t>
            </a:r>
          </a:p>
          <a:p>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We start with the outermost data structure</a:t>
            </a:r>
          </a:p>
          <a:p>
            <a:pPr marL="228600" indent="-228600">
              <a:buFont typeface="+mj-lt"/>
              <a:buAutoNum type="arabicPeriod"/>
            </a:pP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Extract</a:t>
            </a:r>
            <a:r>
              <a:rPr lang="en-US" sz="1200" b="0" i="0" u="none" strike="noStrike" kern="1200" dirty="0">
                <a:solidFill>
                  <a:schemeClr val="tx1"/>
                </a:solidFill>
                <a:effectLst/>
                <a:latin typeface="+mn-lt"/>
                <a:ea typeface="+mn-ea"/>
                <a:cs typeface="+mn-cs"/>
              </a:rPr>
              <a:t>" from it the element that we are interested in</a:t>
            </a:r>
          </a:p>
          <a:p>
            <a:pPr marL="228600" indent="-228600">
              <a:buFont typeface="+mj-lt"/>
              <a:buAutoNum type="arabicPeriod"/>
            </a:pPr>
            <a:r>
              <a:rPr lang="en-US" sz="1200" b="0" i="0" u="none" strike="noStrike" kern="1200" dirty="0">
                <a:solidFill>
                  <a:schemeClr val="tx1"/>
                </a:solidFill>
                <a:effectLst/>
                <a:latin typeface="+mn-lt"/>
                <a:ea typeface="+mn-ea"/>
                <a:cs typeface="+mn-cs"/>
              </a:rPr>
              <a:t>Repeat the extraction process for each nested data structure, until we reach the element that we want.</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This takes a little practice; however once you have mastered this skill, you can quickly and easily access </a:t>
            </a:r>
            <a:r>
              <a:rPr lang="en-US" sz="1200" b="0" i="1" u="none" strike="noStrike" kern="1200" dirty="0">
                <a:solidFill>
                  <a:schemeClr val="tx1"/>
                </a:solidFill>
                <a:effectLst/>
                <a:latin typeface="+mn-lt"/>
                <a:ea typeface="+mn-ea"/>
                <a:cs typeface="+mn-cs"/>
              </a:rPr>
              <a:t>any piece of information</a:t>
            </a:r>
            <a:r>
              <a:rPr lang="en-US" sz="1200" b="0" i="0" u="none" strike="noStrike" kern="1200" dirty="0">
                <a:solidFill>
                  <a:schemeClr val="tx1"/>
                </a:solidFill>
                <a:effectLst/>
                <a:latin typeface="+mn-lt"/>
                <a:ea typeface="+mn-ea"/>
                <a:cs typeface="+mn-cs"/>
              </a:rPr>
              <a:t> within a data structure in a single line of code! Which, beats the heck out having to write a parser to extract some piece of data from a blob of text!</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1" i="0" u="none" strike="noStrike" kern="1200" dirty="0">
                <a:solidFill>
                  <a:schemeClr val="tx1"/>
                </a:solidFill>
                <a:effectLst/>
                <a:latin typeface="+mn-lt"/>
                <a:ea typeface="+mn-ea"/>
                <a:cs typeface="+mn-cs"/>
              </a:rPr>
              <a:t>Let’s Practice It Here Together:</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To get to the </a:t>
            </a:r>
            <a:r>
              <a:rPr lang="en-US" dirty="0" err="1"/>
              <a:t>ip</a:t>
            </a:r>
            <a:r>
              <a:rPr lang="en-US" sz="1200" b="0" i="0" u="none" strike="noStrike" kern="1200" dirty="0">
                <a:solidFill>
                  <a:schemeClr val="tx1"/>
                </a:solidFill>
                <a:effectLst/>
                <a:latin typeface="+mn-lt"/>
                <a:ea typeface="+mn-ea"/>
                <a:cs typeface="+mn-cs"/>
              </a:rPr>
              <a:t> </a:t>
            </a:r>
            <a:r>
              <a:rPr lang="en-US" dirty="0"/>
              <a:t>address</a:t>
            </a:r>
            <a:r>
              <a:rPr lang="en-US" sz="1200" b="0" i="0" u="none" strike="noStrike" kern="1200" dirty="0">
                <a:solidFill>
                  <a:schemeClr val="tx1"/>
                </a:solidFill>
                <a:effectLst/>
                <a:latin typeface="+mn-lt"/>
                <a:ea typeface="+mn-ea"/>
                <a:cs typeface="+mn-cs"/>
              </a:rPr>
              <a:t> for this interface, we are going to repeat the indexing / "extraction process" and </a:t>
            </a:r>
            <a:r>
              <a:rPr lang="en-US" sz="1200" b="1" i="1" u="none" strike="noStrike" kern="1200" dirty="0">
                <a:solidFill>
                  <a:schemeClr val="tx1"/>
                </a:solidFill>
                <a:effectLst/>
                <a:latin typeface="+mn-lt"/>
                <a:ea typeface="+mn-ea"/>
                <a:cs typeface="+mn-cs"/>
              </a:rPr>
              <a:t>chain the index operations</a:t>
            </a:r>
            <a:r>
              <a:rPr lang="en-US" sz="1200" b="0" i="0" u="none" strike="noStrike" kern="1200" dirty="0">
                <a:solidFill>
                  <a:schemeClr val="tx1"/>
                </a:solidFill>
                <a:effectLst/>
                <a:latin typeface="+mn-lt"/>
                <a:ea typeface="+mn-ea"/>
                <a:cs typeface="+mn-cs"/>
              </a:rPr>
              <a:t> until we have arrived the value we want.</a:t>
            </a:r>
          </a:p>
          <a:p>
            <a:r>
              <a:rPr lang="en-US" dirty="0"/>
              <a:t> &lt;Have the audience step through each data structure providing you the indexes need to get down to the IP address.  Use a whiteboard if you have it.  The solution is on the next slide.&gt;</a:t>
            </a:r>
          </a:p>
        </p:txBody>
      </p:sp>
      <p:sp>
        <p:nvSpPr>
          <p:cNvPr id="4" name="Slide Number Placeholder 3"/>
          <p:cNvSpPr>
            <a:spLocks noGrp="1"/>
          </p:cNvSpPr>
          <p:nvPr>
            <p:ph type="sldNum" sz="quarter" idx="10"/>
          </p:nvPr>
        </p:nvSpPr>
        <p:spPr/>
        <p:txBody>
          <a:bodyPr/>
          <a:lstStyle/>
          <a:p>
            <a:fld id="{E4798ECE-C374-984E-91CF-91CCBE967F0B}" type="slidenum">
              <a:rPr lang="en-US" smtClean="0"/>
              <a:t>71</a:t>
            </a:fld>
            <a:endParaRPr lang="en-US"/>
          </a:p>
        </p:txBody>
      </p:sp>
    </p:spTree>
    <p:extLst>
      <p:ext uri="{BB962C8B-B14F-4D97-AF65-F5344CB8AC3E}">
        <p14:creationId xmlns:p14="http://schemas.microsoft.com/office/powerpoint/2010/main" val="415992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Confirm that the audience’s solution was correct, and show that it does indeed work.  </a:t>
            </a:r>
            <a:r>
              <a:rPr lang="en-US"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72</a:t>
            </a:fld>
            <a:endParaRPr lang="en-US"/>
          </a:p>
        </p:txBody>
      </p:sp>
    </p:spTree>
    <p:extLst>
      <p:ext uri="{BB962C8B-B14F-4D97-AF65-F5344CB8AC3E}">
        <p14:creationId xmlns:p14="http://schemas.microsoft.com/office/powerpoint/2010/main" val="2194664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79ED3A9-7A2F-4542-AE59-9DA6D5992865}" type="slidenum">
              <a:rPr lang="en-CN" smtClean="0"/>
              <a:t>80</a:t>
            </a:fld>
            <a:endParaRPr lang="en-CN"/>
          </a:p>
        </p:txBody>
      </p:sp>
    </p:spTree>
    <p:extLst>
      <p:ext uri="{BB962C8B-B14F-4D97-AF65-F5344CB8AC3E}">
        <p14:creationId xmlns:p14="http://schemas.microsoft.com/office/powerpoint/2010/main" val="389555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that you know how to use your interpreter, let's dive-in and start learning Python.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all of the sections that we go through, </a:t>
            </a:r>
            <a:r>
              <a:rPr lang="en-US" sz="1200" b="1" i="0" u="none" strike="noStrike" kern="1200" dirty="0">
                <a:solidFill>
                  <a:schemeClr val="tx1"/>
                </a:solidFill>
                <a:effectLst/>
                <a:latin typeface="+mn-lt"/>
                <a:ea typeface="+mn-ea"/>
                <a:cs typeface="+mn-cs"/>
              </a:rPr>
              <a:t>please take a minute to experiment with the Python syntax in your interactive shell</a:t>
            </a:r>
            <a:r>
              <a:rPr lang="en-US" sz="1200" b="0" i="0" u="none" strike="noStrike" kern="1200" dirty="0">
                <a:solidFill>
                  <a:schemeClr val="tx1"/>
                </a:solidFill>
                <a:effectLst/>
                <a:latin typeface="+mn-lt"/>
                <a:ea typeface="+mn-ea"/>
                <a:cs typeface="+mn-cs"/>
              </a:rPr>
              <a:t>. You aren't going to break anything </a:t>
            </a:r>
            <a:r>
              <a:rPr lang="en-US" sz="1200" b="0" i="1" u="none" strike="noStrike" kern="1200" dirty="0">
                <a:solidFill>
                  <a:schemeClr val="tx1"/>
                </a:solidFill>
                <a:effectLst/>
                <a:latin typeface="+mn-lt"/>
                <a:ea typeface="+mn-ea"/>
                <a:cs typeface="+mn-cs"/>
              </a:rPr>
              <a:t>(probably)</a:t>
            </a:r>
            <a:r>
              <a:rPr lang="en-US" sz="1200" b="0" i="0" u="none" strike="noStrike" kern="1200" dirty="0">
                <a:solidFill>
                  <a:schemeClr val="tx1"/>
                </a:solidFill>
                <a:effectLst/>
                <a:latin typeface="+mn-lt"/>
                <a:ea typeface="+mn-ea"/>
                <a:cs typeface="+mn-cs"/>
              </a:rPr>
              <a:t>, and getting your hands on the syntax is the best way to learn it and get comfortable with it.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Don't feel like you have to type in any of our examples verbatim - try your own. See what works and what doesn't - you'll learn from both.</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30</a:t>
            </a:fld>
            <a:endParaRPr lang="en-US"/>
          </a:p>
        </p:txBody>
      </p:sp>
    </p:spTree>
    <p:extLst>
      <p:ext uri="{BB962C8B-B14F-4D97-AF65-F5344CB8AC3E}">
        <p14:creationId xmlns:p14="http://schemas.microsoft.com/office/powerpoint/2010/main" val="217102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These are best introduced</a:t>
            </a:r>
            <a:r>
              <a:rPr lang="en-US" baseline="0" dirty="0"/>
              <a:t> by briefly using the Python interactive shell and demoing using the built-in </a:t>
            </a:r>
            <a:r>
              <a:rPr lang="en-US" b="1" baseline="0" dirty="0">
                <a:latin typeface="Menlo" panose="020B0609030804020204" pitchFamily="49" charset="0"/>
                <a:ea typeface="Menlo" panose="020B0609030804020204" pitchFamily="49" charset="0"/>
                <a:cs typeface="Menlo" panose="020B0609030804020204" pitchFamily="49" charset="0"/>
              </a:rPr>
              <a:t>type()</a:t>
            </a:r>
            <a:r>
              <a:rPr lang="en-US" baseline="0" dirty="0"/>
              <a:t> function.</a:t>
            </a:r>
          </a:p>
          <a:p>
            <a:endParaRPr lang="en-US" baseline="0" dirty="0"/>
          </a:p>
          <a:p>
            <a:r>
              <a:rPr lang="en-US" sz="1200" b="0" i="0" u="none" strike="noStrike" kern="1200" dirty="0">
                <a:solidFill>
                  <a:schemeClr val="tx1"/>
                </a:solidFill>
                <a:effectLst/>
                <a:latin typeface="+mn-lt"/>
                <a:ea typeface="+mn-ea"/>
                <a:cs typeface="+mn-cs"/>
              </a:rPr>
              <a:t>As you would expect, Python has a basic data type to store any value you need.</a:t>
            </a:r>
          </a:p>
          <a:p>
            <a:endParaRPr lang="en-US" dirty="0"/>
          </a:p>
          <a:p>
            <a:r>
              <a:rPr lang="en-US" dirty="0">
                <a:effectLst/>
              </a:rPr>
              <a:t>Python is introspective. You can see what type of data something is with the type()function. Can't remember what Python's string data type is called? Just ask it, type("What is this?") - it will tell you.</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31</a:t>
            </a:fld>
            <a:endParaRPr lang="en-US"/>
          </a:p>
        </p:txBody>
      </p:sp>
    </p:spTree>
    <p:extLst>
      <p:ext uri="{BB962C8B-B14F-4D97-AF65-F5344CB8AC3E}">
        <p14:creationId xmlns:p14="http://schemas.microsoft.com/office/powerpoint/2010/main" val="40688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also has a full set of operators to work with these numeric and string types.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Try playing with some of these in your Interactive Interpreter.</a:t>
            </a:r>
            <a:endParaRPr lang="en-US" sz="1200" b="0" i="0" u="none" strike="noStrike" kern="1200" dirty="0">
              <a:solidFill>
                <a:schemeClr val="tx1"/>
              </a:solidFill>
              <a:effectLst/>
              <a:latin typeface="+mn-lt"/>
              <a:ea typeface="+mn-ea"/>
              <a:cs typeface="+mn-cs"/>
            </a:endParaRPr>
          </a:p>
          <a:p>
            <a:endParaRPr lang="en-US" b="1" dirty="0">
              <a:effectLst/>
            </a:endParaRPr>
          </a:p>
          <a:p>
            <a:r>
              <a:rPr lang="en-US" dirty="0">
                <a:effectLst/>
              </a:rPr>
              <a:t>You could use the Python interactive shell as a powerful calculator. Python is used by mathematicians and scientists, and is capable of doing high-precision and complex mathematical operations (or you could use it to calculate the tip for your pizza order).</a:t>
            </a:r>
          </a:p>
          <a:p>
            <a:endParaRPr lang="en-US" dirty="0">
              <a:effectLst/>
            </a:endParaRPr>
          </a:p>
          <a:p>
            <a:r>
              <a:rPr lang="en-US" sz="1200" b="1" i="1" u="none" strike="noStrike" kern="1200" dirty="0">
                <a:solidFill>
                  <a:schemeClr val="tx1"/>
                </a:solidFill>
                <a:effectLst/>
                <a:latin typeface="+mn-lt"/>
                <a:ea typeface="+mn-ea"/>
                <a:cs typeface="+mn-cs"/>
              </a:rPr>
              <a:t>Want some geek fun? Try this one in your interactive shell:</a:t>
            </a:r>
            <a:endParaRPr lang="en-US" sz="1200" b="0" i="0" u="none" strike="noStrike" kern="1200" dirty="0">
              <a:solidFill>
                <a:schemeClr val="tx1"/>
              </a:solidFill>
              <a:effectLst/>
              <a:latin typeface="+mn-lt"/>
              <a:ea typeface="+mn-ea"/>
              <a:cs typeface="+mn-cs"/>
            </a:endParaRPr>
          </a:p>
          <a:p>
            <a:r>
              <a:rPr lang="en-US" dirty="0">
                <a:latin typeface="Menlo" panose="020B0609030804020204" pitchFamily="49" charset="0"/>
                <a:ea typeface="Menlo" panose="020B0609030804020204" pitchFamily="49" charset="0"/>
                <a:cs typeface="Menlo" panose="020B0609030804020204" pitchFamily="49" charset="0"/>
              </a:rPr>
              <a:t>&gt;&gt;&gt; 1024 ** 15700</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might take your workstation a few seconds to calculate that one, but it will get it right. Feel free to check it by hand if you don't trust it yet.</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32</a:t>
            </a:fld>
            <a:endParaRPr lang="en-US"/>
          </a:p>
        </p:txBody>
      </p:sp>
    </p:spTree>
    <p:extLst>
      <p:ext uri="{BB962C8B-B14F-4D97-AF65-F5344CB8AC3E}">
        <p14:creationId xmlns:p14="http://schemas.microsoft.com/office/powerpoint/2010/main" val="2604466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Defining Variables</a:t>
            </a:r>
          </a:p>
          <a:p>
            <a:r>
              <a:rPr lang="en-US" sz="1200" b="0" i="0" u="none" strike="noStrike" kern="1200" dirty="0">
                <a:solidFill>
                  <a:schemeClr val="tx1"/>
                </a:solidFill>
                <a:effectLst/>
                <a:latin typeface="+mn-lt"/>
                <a:ea typeface="+mn-ea"/>
                <a:cs typeface="+mn-cs"/>
              </a:rPr>
              <a:t>Python is </a:t>
            </a:r>
            <a:r>
              <a:rPr lang="en-US" sz="1200" b="1" i="0" u="none" strike="noStrike" kern="1200" dirty="0">
                <a:solidFill>
                  <a:schemeClr val="tx1"/>
                </a:solidFill>
                <a:effectLst/>
                <a:latin typeface="+mn-lt"/>
                <a:ea typeface="+mn-ea"/>
                <a:cs typeface="+mn-cs"/>
              </a:rPr>
              <a:t>not</a:t>
            </a:r>
            <a:r>
              <a:rPr lang="en-US" sz="1200" b="0" i="0" u="none" strike="noStrike" kern="1200" dirty="0">
                <a:solidFill>
                  <a:schemeClr val="tx1"/>
                </a:solidFill>
                <a:effectLst/>
                <a:latin typeface="+mn-lt"/>
                <a:ea typeface="+mn-ea"/>
                <a:cs typeface="+mn-cs"/>
              </a:rPr>
              <a:t> a </a:t>
            </a:r>
            <a:r>
              <a:rPr lang="en-US" sz="1200" b="0" i="1" u="none" strike="noStrike" kern="1200" dirty="0">
                <a:solidFill>
                  <a:schemeClr val="tx1"/>
                </a:solidFill>
                <a:effectLst/>
                <a:latin typeface="+mn-lt"/>
                <a:ea typeface="+mn-ea"/>
                <a:cs typeface="+mn-cs"/>
              </a:rPr>
              <a:t>strongly typed</a:t>
            </a:r>
            <a:r>
              <a:rPr lang="en-US" sz="1200" b="0" i="0" u="none" strike="noStrike" kern="1200" dirty="0">
                <a:solidFill>
                  <a:schemeClr val="tx1"/>
                </a:solidFill>
                <a:effectLst/>
                <a:latin typeface="+mn-lt"/>
                <a:ea typeface="+mn-ea"/>
                <a:cs typeface="+mn-cs"/>
              </a:rPr>
              <a:t> language. That means, unlike some other languages, you don't have to </a:t>
            </a:r>
            <a:r>
              <a:rPr lang="en-US" sz="1200" b="0" i="1" u="none" strike="noStrike" kern="1200" dirty="0">
                <a:solidFill>
                  <a:schemeClr val="tx1"/>
                </a:solidFill>
                <a:effectLst/>
                <a:latin typeface="+mn-lt"/>
                <a:ea typeface="+mn-ea"/>
                <a:cs typeface="+mn-cs"/>
              </a:rPr>
              <a:t>declare</a:t>
            </a:r>
            <a:r>
              <a:rPr lang="en-US" sz="1200" b="0" i="0" u="none" strike="noStrike" kern="1200" dirty="0">
                <a:solidFill>
                  <a:schemeClr val="tx1"/>
                </a:solidFill>
                <a:effectLst/>
                <a:latin typeface="+mn-lt"/>
                <a:ea typeface="+mn-ea"/>
                <a:cs typeface="+mn-cs"/>
              </a:rPr>
              <a:t> a variable before using it. Also, a variable name could point to one type of data one minute and then point to a different type of data another.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define a variable in Python, simply use the assign = operator to assign a value to the variable name.</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In the interactive interpreter, typing a variable name at the prompt and pressing Enter displays the current value of the variable. Also note that while this is a valid Python statement, if you only put a variable name on a line in your script, it won't display the output to the user. You have to use the print() function in a script to display output to the user (you learn how to do this shortly).</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Variable Names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Cannot start with a number [0-9]</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Cannot conflict with a language keyword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 contain: [A-Za-z0-9_-]</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dirty="0">
                <a:effectLst/>
              </a:rPr>
              <a:t>Recommendations for naming (variables, classes, functions, etc.) can be found in </a:t>
            </a:r>
            <a:r>
              <a:rPr lang="en-US" sz="1200" kern="1200" dirty="0">
                <a:solidFill>
                  <a:schemeClr val="tx1"/>
                </a:solidFill>
                <a:effectLst/>
                <a:latin typeface="+mn-lt"/>
                <a:ea typeface="+mn-ea"/>
                <a:cs typeface="+mn-cs"/>
                <a:hlinkClick r:id="rId3"/>
              </a:rPr>
              <a:t>PEP8</a:t>
            </a:r>
            <a:r>
              <a:rPr lang="en-US" dirty="0">
                <a:effectLst/>
              </a:rPr>
              <a:t>.</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33</a:t>
            </a:fld>
            <a:endParaRPr lang="en-US"/>
          </a:p>
        </p:txBody>
      </p:sp>
    </p:spTree>
    <p:extLst>
      <p:ext uri="{BB962C8B-B14F-4D97-AF65-F5344CB8AC3E}">
        <p14:creationId xmlns:p14="http://schemas.microsoft.com/office/powerpoint/2010/main" val="309510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Everything is an Object!</a:t>
            </a:r>
          </a:p>
          <a:p>
            <a:r>
              <a:rPr lang="en-US" sz="1200" b="0" i="0" u="none" strike="noStrike" kern="1200" dirty="0">
                <a:solidFill>
                  <a:schemeClr val="tx1"/>
                </a:solidFill>
                <a:effectLst/>
                <a:latin typeface="+mn-lt"/>
                <a:ea typeface="+mn-ea"/>
                <a:cs typeface="+mn-cs"/>
              </a:rPr>
              <a:t>In Python everything is an object. What does this mean? Unlike some languages that have different types of data (value types, structures, classes and objects, etc.), in Python everything is an object.</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What are objects, and what does this mean for me?</a:t>
            </a:r>
            <a:r>
              <a:rPr lang="en-US" sz="1200" b="0" i="0" u="none" strike="noStrike" kern="1200" dirty="0">
                <a:solidFill>
                  <a:schemeClr val="tx1"/>
                </a:solidFill>
                <a:effectLst/>
                <a:latin typeface="+mn-lt"/>
                <a:ea typeface="+mn-ea"/>
                <a:cs typeface="+mn-cs"/>
              </a:rPr>
              <a:t> I'm glad you asked.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Objects </a:t>
            </a:r>
            <a:r>
              <a:rPr lang="en-US" sz="1200" b="0" i="1" u="none" strike="noStrike" kern="1200" dirty="0">
                <a:solidFill>
                  <a:schemeClr val="tx1"/>
                </a:solidFill>
                <a:effectLst/>
                <a:latin typeface="+mn-lt"/>
                <a:ea typeface="+mn-ea"/>
                <a:cs typeface="+mn-cs"/>
              </a:rPr>
              <a:t>(over simplified explanation)</a:t>
            </a:r>
            <a:r>
              <a:rPr lang="en-US" sz="1200" b="0" i="0" u="none" strike="noStrike" kern="1200" dirty="0">
                <a:solidFill>
                  <a:schemeClr val="tx1"/>
                </a:solidFill>
                <a:effectLst/>
                <a:latin typeface="+mn-lt"/>
                <a:ea typeface="+mn-ea"/>
                <a:cs typeface="+mn-cs"/>
              </a:rPr>
              <a:t> are purpose-built groupings of variables (called attributes) and functions (called methods) that work together to do something useful.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Creating your own classes of objects in Python is easy, but due to time constraints and the fact that you won't need to create your own classes to complete any of our labs today, we aren't going to cover classes here. However, you do need to know how to work with objects - especially since </a:t>
            </a:r>
            <a:r>
              <a:rPr lang="en-US" sz="1200" b="0" i="1" u="none" strike="noStrike" kern="1200" dirty="0">
                <a:solidFill>
                  <a:schemeClr val="tx1"/>
                </a:solidFill>
                <a:effectLst/>
                <a:latin typeface="+mn-lt"/>
                <a:ea typeface="+mn-ea"/>
                <a:cs typeface="+mn-cs"/>
              </a:rPr>
              <a:t>"everything is an object"</a:t>
            </a:r>
            <a:r>
              <a:rPr lang="en-US" sz="1200" b="0" i="0" u="none" strike="noStrike" kern="1200" dirty="0">
                <a:solidFill>
                  <a:schemeClr val="tx1"/>
                </a:solidFill>
                <a:effectLst/>
                <a:latin typeface="+mn-lt"/>
                <a:ea typeface="+mn-ea"/>
                <a:cs typeface="+mn-cs"/>
              </a:rPr>
              <a:t>. Fortunately doing so is also straightforward, and you have already seen this in action in the when we looked at how to work with strings.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To access the attributes (variables) or methods (functions) contained within an object, all you need to remember is that you use "." </a:t>
            </a:r>
            <a:r>
              <a:rPr lang="en-US" sz="1200" b="1" i="1" u="none" strike="noStrike" kern="1200" dirty="0">
                <a:solidFill>
                  <a:schemeClr val="tx1"/>
                </a:solidFill>
                <a:effectLst/>
                <a:latin typeface="+mn-lt"/>
                <a:ea typeface="+mn-ea"/>
                <a:cs typeface="+mn-cs"/>
              </a:rPr>
              <a:t>dot-syntax</a:t>
            </a:r>
            <a:r>
              <a:rPr lang="en-US" sz="1200" b="1" i="0" u="none" strike="noStrike" kern="1200" dirty="0">
                <a:solidFill>
                  <a:schemeClr val="tx1"/>
                </a:solidFill>
                <a:effectLst/>
                <a:latin typeface="+mn-lt"/>
                <a:ea typeface="+mn-ea"/>
                <a:cs typeface="+mn-cs"/>
              </a:rPr>
              <a:t> to do so.</a:t>
            </a:r>
            <a:r>
              <a:rPr lang="en-US" sz="1200" b="0" i="0" u="none" strike="noStrike" kern="1200" dirty="0">
                <a:solidFill>
                  <a:schemeClr val="tx1"/>
                </a:solidFill>
                <a:effectLst/>
                <a:latin typeface="+mn-lt"/>
                <a:ea typeface="+mn-ea"/>
                <a:cs typeface="+mn-cs"/>
              </a:rPr>
              <a:t> Putting a period (dot) after any object lets you access the attributes and methods available within the object.</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Examples – See the right panel</a:t>
            </a:r>
            <a:endParaRPr lang="en-US" sz="1200" b="0" i="0" u="none" strike="noStrike" kern="1200" dirty="0">
              <a:solidFill>
                <a:schemeClr val="tx1"/>
              </a:solidFill>
              <a:effectLst/>
              <a:latin typeface="+mn-lt"/>
              <a:ea typeface="+mn-ea"/>
              <a:cs typeface="+mn-cs"/>
            </a:endParaRPr>
          </a:p>
          <a:p>
            <a:endParaRPr lang="en-US" b="1" dirty="0">
              <a:effectLst/>
            </a:endParaRPr>
          </a:p>
          <a:p>
            <a:r>
              <a:rPr lang="en-US" b="1" dirty="0">
                <a:effectLst/>
              </a:rPr>
              <a:t>Note:</a:t>
            </a:r>
            <a:r>
              <a:rPr lang="en-US" dirty="0">
                <a:effectLst/>
              </a:rPr>
              <a:t> Python is introspective. To look inside an object and see what names (attributes and methods) are defined inside it, just pass the object to the </a:t>
            </a:r>
            <a:r>
              <a:rPr lang="en-US" dirty="0" err="1">
                <a:effectLst/>
                <a:latin typeface="Menlo" panose="020B0609030804020204" pitchFamily="49" charset="0"/>
                <a:ea typeface="Menlo" panose="020B0609030804020204" pitchFamily="49" charset="0"/>
                <a:cs typeface="Menlo" panose="020B0609030804020204" pitchFamily="49" charset="0"/>
              </a:rPr>
              <a:t>dir</a:t>
            </a:r>
            <a:r>
              <a:rPr lang="en-US" dirty="0">
                <a:effectLst/>
                <a:latin typeface="Menlo" panose="020B0609030804020204" pitchFamily="49" charset="0"/>
                <a:ea typeface="Menlo" panose="020B0609030804020204" pitchFamily="49" charset="0"/>
                <a:cs typeface="Menlo" panose="020B0609030804020204" pitchFamily="49" charset="0"/>
              </a:rPr>
              <a:t>(</a:t>
            </a:r>
            <a:r>
              <a:rPr lang="en-US" i="1" dirty="0">
                <a:effectLst/>
                <a:latin typeface="Menlo" panose="020B0609030804020204" pitchFamily="49" charset="0"/>
                <a:ea typeface="Menlo" panose="020B0609030804020204" pitchFamily="49" charset="0"/>
                <a:cs typeface="Menlo" panose="020B0609030804020204" pitchFamily="49" charset="0"/>
              </a:rPr>
              <a:t>object</a:t>
            </a:r>
            <a:r>
              <a:rPr lang="en-US" dirty="0">
                <a:effectLst/>
                <a:latin typeface="Menlo" panose="020B0609030804020204" pitchFamily="49" charset="0"/>
                <a:ea typeface="Menlo" panose="020B0609030804020204" pitchFamily="49" charset="0"/>
                <a:cs typeface="Menlo" panose="020B0609030804020204" pitchFamily="49" charset="0"/>
              </a:rPr>
              <a:t>)</a:t>
            </a:r>
            <a:r>
              <a:rPr lang="en-US" dirty="0">
                <a:effectLst/>
              </a:rPr>
              <a:t> function.</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34</a:t>
            </a:fld>
            <a:endParaRPr lang="en-US"/>
          </a:p>
        </p:txBody>
      </p:sp>
    </p:spTree>
    <p:extLst>
      <p:ext uri="{BB962C8B-B14F-4D97-AF65-F5344CB8AC3E}">
        <p14:creationId xmlns:p14="http://schemas.microsoft.com/office/powerpoint/2010/main" val="9802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dirty="0">
                <a:solidFill>
                  <a:schemeClr val="tx1"/>
                </a:solidFill>
                <a:effectLst/>
                <a:latin typeface="+mn-lt"/>
                <a:ea typeface="+mn-ea"/>
                <a:cs typeface="+mn-cs"/>
              </a:rPr>
              <a:t>Strings</a:t>
            </a:r>
          </a:p>
          <a:p>
            <a:r>
              <a:rPr lang="en-US" sz="1200" b="0" i="0" u="none" strike="noStrike" kern="1200" dirty="0">
                <a:solidFill>
                  <a:schemeClr val="tx1"/>
                </a:solidFill>
                <a:effectLst/>
                <a:latin typeface="+mn-lt"/>
                <a:ea typeface="+mn-ea"/>
                <a:cs typeface="+mn-cs"/>
              </a:rPr>
              <a:t>In Python v3 all strings (</a:t>
            </a:r>
            <a:r>
              <a:rPr lang="en-US" sz="1200" b="0" i="0" u="none" strike="noStrike" kern="1200" dirty="0" err="1">
                <a:solidFill>
                  <a:schemeClr val="tx1"/>
                </a:solidFill>
                <a:effectLst/>
                <a:latin typeface="+mn-lt"/>
                <a:ea typeface="+mn-ea"/>
                <a:cs typeface="+mn-cs"/>
              </a:rPr>
              <a:t>str</a:t>
            </a:r>
            <a:r>
              <a:rPr lang="en-US" sz="1200" b="0" i="0" u="none" strike="noStrike" kern="1200" dirty="0">
                <a:solidFill>
                  <a:schemeClr val="tx1"/>
                </a:solidFill>
                <a:effectLst/>
                <a:latin typeface="+mn-lt"/>
                <a:ea typeface="+mn-ea"/>
                <a:cs typeface="+mn-cs"/>
              </a:rPr>
              <a:t>) are Unicode strings and therefore can store and work with multi-byte Unicode characters. Note that not all Terminals or platforms support these extended character sets, so use them at your own risk, but Python supports them - hopefully everything else will catch up.</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use any of the following to open and close a string: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Single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Double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Triple Single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Triple Double Quotes """ """</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Why all the options?</a:t>
            </a:r>
            <a:r>
              <a:rPr lang="en-US" sz="1200" b="0" i="0" u="none" strike="noStrike" kern="1200" dirty="0">
                <a:solidFill>
                  <a:schemeClr val="tx1"/>
                </a:solidFill>
                <a:effectLst/>
                <a:latin typeface="+mn-lt"/>
                <a:ea typeface="+mn-ea"/>
                <a:cs typeface="+mn-cs"/>
              </a:rPr>
              <a:t> The ability to use single or double quotes as string delineators makes it easier for you to create strings that may contain quotation marks. For example, if you want to include double quotes inside your string, open and close the string with single quotes and vice versa.</a:t>
            </a:r>
          </a:p>
          <a:p>
            <a:endParaRPr lang="en-US" dirty="0"/>
          </a:p>
          <a:p>
            <a:r>
              <a:rPr lang="en-US" sz="1200" b="0" i="0" u="none" strike="noStrike" kern="1200" dirty="0">
                <a:solidFill>
                  <a:schemeClr val="tx1"/>
                </a:solidFill>
                <a:effectLst/>
                <a:latin typeface="+mn-lt"/>
                <a:ea typeface="+mn-ea"/>
                <a:cs typeface="+mn-cs"/>
              </a:rPr>
              <a:t>Without the option to use the other quotation mark style to open and close the string, you would have to \ escape all the quotation marks inside the string.</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What about the triple quotes?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let your string break across lines, and cause the string to include \n newline characters everywhere where there are line breaks in the multiline string - essentially you can write multiline strings just by using the triple opening and closing quotes.</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A triple quoted string at the beginning of a Python file, function or class has special meaning. These are called </a:t>
            </a:r>
            <a:r>
              <a:rPr lang="en-US" dirty="0" err="1">
                <a:effectLst/>
              </a:rPr>
              <a:t>docstrings</a:t>
            </a:r>
            <a:r>
              <a:rPr lang="en-US" dirty="0">
                <a:effectLst/>
              </a:rPr>
              <a:t>, and they are a great way to document what the Python file, function or class does and how it should be used.</a:t>
            </a:r>
          </a:p>
          <a:p>
            <a:endParaRPr lang="en-US" dirty="0">
              <a:effectLst/>
            </a:endParaRPr>
          </a:p>
          <a:p>
            <a:r>
              <a:rPr lang="en-US" sz="1200" b="1" i="0" u="none" strike="noStrike" kern="1200" dirty="0">
                <a:solidFill>
                  <a:schemeClr val="tx1"/>
                </a:solidFill>
                <a:effectLst/>
                <a:latin typeface="+mn-lt"/>
                <a:ea typeface="+mn-ea"/>
                <a:cs typeface="+mn-cs"/>
              </a:rPr>
              <a:t>String Operators</a:t>
            </a:r>
          </a:p>
          <a:p>
            <a:r>
              <a:rPr lang="en-US" sz="1200" b="0" i="0" u="none" strike="noStrike" kern="1200" dirty="0">
                <a:solidFill>
                  <a:schemeClr val="tx1"/>
                </a:solidFill>
                <a:effectLst/>
                <a:latin typeface="+mn-lt"/>
                <a:ea typeface="+mn-ea"/>
                <a:cs typeface="+mn-cs"/>
              </a:rPr>
              <a:t>Working with strings in Python is easy.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Want to put two strings together (concatenate)? Just add them.</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This doesn't insert any space between the strings. It simply joins the two strings together into a new string.</a:t>
            </a:r>
          </a:p>
          <a:p>
            <a:endParaRPr lang="en-US" dirty="0">
              <a:effectLst/>
            </a:endParaRPr>
          </a:p>
          <a:p>
            <a:r>
              <a:rPr lang="en-US" sz="1200" b="0" i="0" u="none" strike="noStrike" kern="1200" dirty="0">
                <a:solidFill>
                  <a:schemeClr val="tx1"/>
                </a:solidFill>
                <a:effectLst/>
                <a:latin typeface="+mn-lt"/>
                <a:ea typeface="+mn-ea"/>
                <a:cs typeface="+mn-cs"/>
              </a:rPr>
              <a:t>Weird enough, you can multiply strings. This is actually useful when, for example, you want to repeat a character a certain number of times.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some powerful "convenience" methods available with string objects (more on objects later):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"{}".format() - The .format() method lets you insert named or unnamed placeholders {}in a string and then use the .format() method to insert values into those placeholders.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"".split() - The .split() method lets you split a string into multiple strings using a separator that you provide as the delimiter.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"".join() - The .join() method lets you put a sequence of strings together using, joining them with a separator that you provide.</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Examples – See the right panel</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98ECE-C374-984E-91CF-91CCBE967F0B}" type="slidenum">
              <a:rPr lang="en-US" smtClean="0"/>
              <a:t>35</a:t>
            </a:fld>
            <a:endParaRPr lang="en-US"/>
          </a:p>
        </p:txBody>
      </p:sp>
    </p:spTree>
    <p:extLst>
      <p:ext uri="{BB962C8B-B14F-4D97-AF65-F5344CB8AC3E}">
        <p14:creationId xmlns:p14="http://schemas.microsoft.com/office/powerpoint/2010/main" val="77120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798ECE-C374-984E-91CF-91CCBE967F0B}" type="slidenum">
              <a:rPr lang="en-US" smtClean="0"/>
              <a:t>36</a:t>
            </a:fld>
            <a:endParaRPr lang="en-US"/>
          </a:p>
        </p:txBody>
      </p:sp>
    </p:spTree>
    <p:extLst>
      <p:ext uri="{BB962C8B-B14F-4D97-AF65-F5344CB8AC3E}">
        <p14:creationId xmlns:p14="http://schemas.microsoft.com/office/powerpoint/2010/main" val="368572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Text Placeholder 3"/>
          <p:cNvSpPr txBox="1">
            <a:spLocks/>
          </p:cNvSpPr>
          <p:nvPr/>
        </p:nvSpPr>
        <p:spPr>
          <a:xfrm>
            <a:off x="8711217" y="5798350"/>
            <a:ext cx="2924659" cy="384175"/>
          </a:xfrm>
          <a:prstGeom prst="rect">
            <a:avLst/>
          </a:prstGeom>
        </p:spPr>
        <p:txBody>
          <a:bodyPr lIns="121893" tIns="60947" rIns="121893" bIns="60947"/>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2133" dirty="0"/>
              <a:t>Updated</a:t>
            </a:r>
            <a:r>
              <a:rPr lang="en-US" sz="2133" baseline="0" dirty="0"/>
              <a:t> </a:t>
            </a:r>
            <a:r>
              <a:rPr lang="en-US" sz="2133" dirty="0"/>
              <a:t>May 2017</a:t>
            </a:r>
          </a:p>
        </p:txBody>
      </p:sp>
    </p:spTree>
    <p:extLst>
      <p:ext uri="{BB962C8B-B14F-4D97-AF65-F5344CB8AC3E}">
        <p14:creationId xmlns:p14="http://schemas.microsoft.com/office/powerpoint/2010/main" val="107937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713637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0664904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74166995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392150809"/>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09347" y="2904372"/>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235675086"/>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898" y="6212442"/>
            <a:ext cx="1796292" cy="568961"/>
          </a:xfrm>
          <a:prstGeom prst="rect">
            <a:avLst/>
          </a:prstGeom>
        </p:spPr>
      </p:pic>
    </p:spTree>
    <p:extLst>
      <p:ext uri="{BB962C8B-B14F-4D97-AF65-F5344CB8AC3E}">
        <p14:creationId xmlns:p14="http://schemas.microsoft.com/office/powerpoint/2010/main" val="26378437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90019027"/>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2452935"/>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que_Transition_Bl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4267"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Section Title Goes Here</a:t>
            </a:r>
            <a:endParaRPr lang="en-US" dirty="0"/>
          </a:p>
        </p:txBody>
      </p:sp>
      <p:sp>
        <p:nvSpPr>
          <p:cNvPr id="5" name="TextBox 4">
            <a:extLst>
              <a:ext uri="{FF2B5EF4-FFF2-40B4-BE49-F238E27FC236}">
                <a16:creationId xmlns:a16="http://schemas.microsoft.com/office/drawing/2014/main" id="{79095497-5B32-8142-B3B9-ED002EE722DE}"/>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490535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275" y="1666619"/>
            <a:ext cx="11443668" cy="4354712"/>
          </a:xfrm>
          <a:prstGeom prst="rect">
            <a:avLst/>
          </a:prstGeom>
        </p:spPr>
        <p:txBody>
          <a:bodyPr>
            <a:noAutofit/>
          </a:bodyPr>
          <a:lstStyle>
            <a:lvl1pPr marL="374641" indent="-298443">
              <a:lnSpc>
                <a:spcPct val="95000"/>
              </a:lnSpc>
              <a:spcBef>
                <a:spcPts val="1480"/>
              </a:spcBef>
              <a:buClr>
                <a:schemeClr val="tx2"/>
              </a:buClr>
              <a:buSzPct val="80000"/>
              <a:buFont typeface="Wingdings" panose="05000000000000000000" pitchFamily="2" charset="2"/>
              <a:buChar char="§"/>
              <a:defRPr sz="2667" b="0" i="0">
                <a:solidFill>
                  <a:schemeClr val="tx2"/>
                </a:solidFill>
                <a:latin typeface="+mn-lt"/>
                <a:cs typeface="CiscoSans ExtraLight"/>
              </a:defRPr>
            </a:lvl1pPr>
            <a:lvl2pPr marL="677316" indent="-287859">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996926" indent="-228594">
              <a:buClr>
                <a:schemeClr val="tx2"/>
              </a:buClr>
              <a:buSzPct val="80000"/>
              <a:buFont typeface="Wingdings" panose="05000000000000000000" pitchFamily="2" charset="2"/>
              <a:buChar char="§"/>
              <a:defRPr sz="2133" b="0" i="0">
                <a:solidFill>
                  <a:schemeClr val="tx2"/>
                </a:solidFill>
                <a:latin typeface="+mn-lt"/>
                <a:cs typeface="CiscoSans ExtraLight"/>
              </a:defRPr>
            </a:lvl3pPr>
            <a:lvl4pPr marL="1214936" indent="-228594">
              <a:buClr>
                <a:schemeClr val="tx2"/>
              </a:buClr>
              <a:buSzPct val="80000"/>
              <a:buFont typeface="Wingdings" panose="05000000000000000000" pitchFamily="2" charset="2"/>
              <a:buChar char="§"/>
              <a:defRPr sz="1867" b="0" i="0">
                <a:solidFill>
                  <a:schemeClr val="tx2"/>
                </a:solidFill>
                <a:latin typeface="+mn-lt"/>
                <a:cs typeface="CiscoSans ExtraLight"/>
              </a:defRPr>
            </a:lvl4pPr>
            <a:lvl5pPr marL="1443531" indent="-224361">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346322" y="404085"/>
            <a:ext cx="11546635" cy="971709"/>
          </a:xfrm>
          <a:prstGeom prst="rect">
            <a:avLst/>
          </a:prstGeom>
        </p:spPr>
        <p:txBody>
          <a:bodyPr anchor="t" anchorCtr="0">
            <a:noAutofit/>
          </a:bodyPr>
          <a:lstStyle>
            <a:lvl1pPr algn="l">
              <a:lnSpc>
                <a:spcPct val="90000"/>
              </a:lnSpc>
              <a:defRPr sz="3333"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77364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5937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656072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97944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74448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95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63259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73909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490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21678485"/>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5945215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333519269"/>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4951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78029042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3665399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80098100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456193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457325337"/>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95770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554187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F54B-70B5-C846-8162-C0E6EB4A9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0A65-4FBC-6D4E-A6D7-61C9DE786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C540D-CDC4-F542-A9F6-39573064FAA4}"/>
              </a:ext>
            </a:extLst>
          </p:cNvPr>
          <p:cNvSpPr>
            <a:spLocks noGrp="1"/>
          </p:cNvSpPr>
          <p:nvPr>
            <p:ph type="dt" sz="half" idx="10"/>
          </p:nvPr>
        </p:nvSpPr>
        <p:spPr/>
        <p:txBody>
          <a:bodyPr/>
          <a:lstStyle/>
          <a:p>
            <a:fld id="{D15A7EA5-25F4-7A49-A17D-422C06E38414}" type="datetimeFigureOut">
              <a:rPr lang="en-CN" smtClean="0"/>
              <a:t>2020/3/18</a:t>
            </a:fld>
            <a:endParaRPr lang="en-CN"/>
          </a:p>
        </p:txBody>
      </p:sp>
      <p:sp>
        <p:nvSpPr>
          <p:cNvPr id="5" name="Footer Placeholder 4">
            <a:extLst>
              <a:ext uri="{FF2B5EF4-FFF2-40B4-BE49-F238E27FC236}">
                <a16:creationId xmlns:a16="http://schemas.microsoft.com/office/drawing/2014/main" id="{FC16F589-77F7-094B-AC3B-995AEDC6594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92C8BC6-FE8D-4548-ACFE-56E292E21635}"/>
              </a:ext>
            </a:extLst>
          </p:cNvPr>
          <p:cNvSpPr>
            <a:spLocks noGrp="1"/>
          </p:cNvSpPr>
          <p:nvPr>
            <p:ph type="sldNum" sz="quarter" idx="12"/>
          </p:nvPr>
        </p:nvSpPr>
        <p:spPr/>
        <p:txBody>
          <a:bodyPr/>
          <a:lstStyle/>
          <a:p>
            <a:fld id="{8EFB56E3-6DF9-8140-8943-21C47AB3033F}" type="slidenum">
              <a:rPr lang="en-CN" smtClean="0"/>
              <a:t>‹#›</a:t>
            </a:fld>
            <a:endParaRPr lang="en-CN"/>
          </a:p>
        </p:txBody>
      </p:sp>
    </p:spTree>
    <p:extLst>
      <p:ext uri="{BB962C8B-B14F-4D97-AF65-F5344CB8AC3E}">
        <p14:creationId xmlns:p14="http://schemas.microsoft.com/office/powerpoint/2010/main" val="70001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424265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38333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33755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32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5463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5462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016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22857"/>
            <a:ext cx="10852149" cy="68480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39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0772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26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79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287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183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418140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Autofit/>
          </a:bodyPr>
          <a:lstStyle>
            <a:lvl1pPr marL="76199" indent="0">
              <a:lnSpc>
                <a:spcPct val="95000"/>
              </a:lnSpc>
              <a:spcBef>
                <a:spcPts val="0"/>
              </a:spcBef>
              <a:buClr>
                <a:schemeClr val="tx1"/>
              </a:buClr>
              <a:buSzPct val="60000"/>
              <a:buFont typeface="Arial"/>
              <a:buNone/>
              <a:defRPr sz="1600" b="0" i="0" baseline="0">
                <a:solidFill>
                  <a:schemeClr val="bg2"/>
                </a:solidFill>
                <a:latin typeface="Courier New" panose="02070309020205020404" pitchFamily="49" charset="0"/>
                <a:cs typeface="Courier New" panose="020703090202050204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354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623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37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321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lumMod val="75000"/>
                  </a:schemeClr>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lumMod val="75000"/>
                  </a:schemeClr>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lumMod val="75000"/>
                  </a:schemeClr>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lumMod val="75000"/>
                  </a:schemeClr>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5198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608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lumMod val="75000"/>
                  </a:schemeClr>
                </a:solidFill>
                <a:latin typeface="+mn-lt"/>
                <a:ea typeface="ＭＳ Ｐゴシック" charset="0"/>
                <a:cs typeface="CiscoSans"/>
              </a:defRPr>
            </a:lvl1pPr>
            <a:lvl2pPr marL="304792" indent="-152396">
              <a:buClr>
                <a:schemeClr val="tx2"/>
              </a:buClr>
              <a:buSzPct val="60000"/>
              <a:defRPr sz="2667">
                <a:solidFill>
                  <a:schemeClr val="bg1">
                    <a:lumMod val="75000"/>
                  </a:schemeClr>
                </a:solidFill>
              </a:defRPr>
            </a:lvl2pPr>
            <a:lvl3pPr marL="457189" indent="-152396">
              <a:buClr>
                <a:schemeClr val="tx2"/>
              </a:buClr>
              <a:buSzPct val="60000"/>
              <a:defRPr sz="2400">
                <a:solidFill>
                  <a:schemeClr val="bg1">
                    <a:lumMod val="75000"/>
                  </a:schemeClr>
                </a:solidFill>
              </a:defRPr>
            </a:lvl3pPr>
            <a:lvl4pPr marL="609585" indent="-165096">
              <a:buClr>
                <a:schemeClr val="tx2"/>
              </a:buClr>
              <a:buSzPct val="60000"/>
              <a:defRPr sz="2133">
                <a:solidFill>
                  <a:schemeClr val="bg1">
                    <a:lumMod val="75000"/>
                  </a:schemeClr>
                </a:solidFill>
              </a:defRPr>
            </a:lvl4pPr>
            <a:lvl5pPr marL="766214" indent="-156629">
              <a:buClr>
                <a:schemeClr val="tx2"/>
              </a:buClr>
              <a:buSzPct val="60000"/>
              <a:defRPr sz="2133">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382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58918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378076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71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316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099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8410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082EF1F8-9F65-FA43-AA99-2958E76B0468}"/>
              </a:ext>
            </a:extLst>
          </p:cNvPr>
          <p:cNvPicPr>
            <a:picLocks noChangeAspect="1"/>
          </p:cNvPicPr>
          <p:nvPr/>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00061" y="2662659"/>
            <a:ext cx="7591878" cy="1532681"/>
          </a:xfrm>
          <a:prstGeom prst="rect">
            <a:avLst/>
          </a:prstGeom>
        </p:spPr>
      </p:pic>
    </p:spTree>
    <p:extLst>
      <p:ext uri="{BB962C8B-B14F-4D97-AF65-F5344CB8AC3E}">
        <p14:creationId xmlns:p14="http://schemas.microsoft.com/office/powerpoint/2010/main" val="307165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5BBA-FA17-6643-891E-81A8C47CD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4E571-E0B8-DA40-8C64-A8B2FE72D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FAA33-5C35-5D4B-A8FC-AFCF1F5D73A3}"/>
              </a:ext>
            </a:extLst>
          </p:cNvPr>
          <p:cNvSpPr>
            <a:spLocks noGrp="1"/>
          </p:cNvSpPr>
          <p:nvPr>
            <p:ph type="dt" sz="half" idx="10"/>
          </p:nvPr>
        </p:nvSpPr>
        <p:spPr/>
        <p:txBody>
          <a:bodyPr/>
          <a:lstStyle/>
          <a:p>
            <a:fld id="{4120AFE6-20F4-B04E-9518-8B300D8920D7}" type="datetimeFigureOut">
              <a:rPr lang="en-US" smtClean="0"/>
              <a:t>3/18/20</a:t>
            </a:fld>
            <a:endParaRPr lang="en-US"/>
          </a:p>
        </p:txBody>
      </p:sp>
      <p:sp>
        <p:nvSpPr>
          <p:cNvPr id="5" name="Footer Placeholder 4">
            <a:extLst>
              <a:ext uri="{FF2B5EF4-FFF2-40B4-BE49-F238E27FC236}">
                <a16:creationId xmlns:a16="http://schemas.microsoft.com/office/drawing/2014/main" id="{10B551A2-81C1-A547-9BFB-4AD3E0BE8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0E61F-5B73-3F4B-B0DA-10D3710E4466}"/>
              </a:ext>
            </a:extLst>
          </p:cNvPr>
          <p:cNvSpPr>
            <a:spLocks noGrp="1"/>
          </p:cNvSpPr>
          <p:nvPr>
            <p:ph type="sldNum" sz="quarter" idx="12"/>
          </p:nvPr>
        </p:nvSpPr>
        <p:spPr/>
        <p:txBody>
          <a:bodyPr/>
          <a:lstStyle/>
          <a:p>
            <a:fld id="{33A3E000-B319-BA46-B98F-4F83D5440D2C}" type="slidenum">
              <a:rPr lang="en-US" smtClean="0"/>
              <a:t>‹#›</a:t>
            </a:fld>
            <a:endParaRPr lang="en-US"/>
          </a:p>
        </p:txBody>
      </p:sp>
    </p:spTree>
    <p:extLst>
      <p:ext uri="{BB962C8B-B14F-4D97-AF65-F5344CB8AC3E}">
        <p14:creationId xmlns:p14="http://schemas.microsoft.com/office/powerpoint/2010/main" val="23138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9" name="Title 1"/>
          <p:cNvSpPr>
            <a:spLocks noGrp="1"/>
          </p:cNvSpPr>
          <p:nvPr>
            <p:ph type="title"/>
          </p:nvPr>
        </p:nvSpPr>
        <p:spPr>
          <a:xfrm>
            <a:off x="475488" y="291929"/>
            <a:ext cx="11350752" cy="1020576"/>
          </a:xfrm>
        </p:spPr>
        <p:txBody>
          <a:bodyPr/>
          <a:lstStyle>
            <a:lvl1pPr>
              <a:defRPr baseline="0">
                <a:solidFill>
                  <a:schemeClr val="accent6"/>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475488" y="1437216"/>
            <a:ext cx="5425440" cy="434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6400800" y="1437218"/>
            <a:ext cx="5425440" cy="43379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467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922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DEVNET-1616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140808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609600" y="1102664"/>
            <a:ext cx="10972800" cy="4525963"/>
          </a:xfrm>
          <a:prstGeom prst="rect">
            <a:avLst/>
          </a:prstGeom>
        </p:spPr>
        <p:txBody>
          <a:bodyPr/>
          <a:lstStyle>
            <a:lvl1pPr marL="0" indent="0">
              <a:buFontTx/>
              <a:buNone/>
              <a:defRPr>
                <a:solidFill>
                  <a:schemeClr val="tx1">
                    <a:lumMod val="75000"/>
                    <a:lumOff val="25000"/>
                  </a:schemeClr>
                </a:solidFill>
              </a:defRPr>
            </a:lvl1pPr>
            <a:lvl2pPr marL="609570" indent="0">
              <a:buFontTx/>
              <a:buNone/>
              <a:defRPr>
                <a:solidFill>
                  <a:schemeClr val="tx1">
                    <a:lumMod val="75000"/>
                    <a:lumOff val="25000"/>
                  </a:schemeClr>
                </a:solidFill>
              </a:defRPr>
            </a:lvl2pPr>
            <a:lvl3pPr marL="1219140" indent="0">
              <a:buFontTx/>
              <a:buNone/>
              <a:defRPr>
                <a:solidFill>
                  <a:schemeClr val="tx1">
                    <a:lumMod val="75000"/>
                    <a:lumOff val="25000"/>
                  </a:schemeClr>
                </a:solidFill>
              </a:defRPr>
            </a:lvl3pPr>
            <a:lvl4pPr marL="1828709" indent="0">
              <a:buFontTx/>
              <a:buNone/>
              <a:defRPr>
                <a:solidFill>
                  <a:schemeClr val="tx1">
                    <a:lumMod val="75000"/>
                    <a:lumOff val="25000"/>
                  </a:schemeClr>
                </a:solidFill>
              </a:defRPr>
            </a:lvl4pPr>
            <a:lvl5pPr marL="2438278" indent="0">
              <a:buFontTx/>
              <a:buNone/>
              <a:defRPr>
                <a:solidFill>
                  <a:schemeClr val="tx1">
                    <a:lumMod val="75000"/>
                    <a:lumOff val="25000"/>
                  </a:schemeClr>
                </a:solidFill>
              </a:defRPr>
            </a:lvl5pPr>
          </a:lstStyle>
          <a:p>
            <a:pPr lvl="0"/>
            <a:r>
              <a:rPr lang="en-US"/>
              <a:t>Click to edit Master text styles</a:t>
            </a:r>
          </a:p>
        </p:txBody>
      </p:sp>
      <p:sp>
        <p:nvSpPr>
          <p:cNvPr id="7" name="Rectangle 6"/>
          <p:cNvSpPr/>
          <p:nvPr/>
        </p:nvSpPr>
        <p:spPr>
          <a:xfrm>
            <a:off x="6096000" y="6749143"/>
            <a:ext cx="3274160" cy="12337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8" name="Rectangle 7"/>
          <p:cNvSpPr/>
          <p:nvPr/>
        </p:nvSpPr>
        <p:spPr>
          <a:xfrm>
            <a:off x="3018199" y="6749143"/>
            <a:ext cx="3078413" cy="1233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9" name="Rectangle 8"/>
          <p:cNvSpPr/>
          <p:nvPr/>
        </p:nvSpPr>
        <p:spPr>
          <a:xfrm>
            <a:off x="0" y="6749143"/>
            <a:ext cx="3078413" cy="123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10" name="Rectangle 9"/>
          <p:cNvSpPr/>
          <p:nvPr/>
        </p:nvSpPr>
        <p:spPr>
          <a:xfrm>
            <a:off x="9157505" y="6749143"/>
            <a:ext cx="3034497" cy="1233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pic>
        <p:nvPicPr>
          <p:cNvPr id="12" name="Picture 11"/>
          <p:cNvPicPr>
            <a:picLocks noChangeAspect="1"/>
          </p:cNvPicPr>
          <p:nvPr/>
        </p:nvPicPr>
        <p:blipFill>
          <a:blip r:embed="rId2" cstate="screen">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1868" y="6152708"/>
            <a:ext cx="774520" cy="428739"/>
          </a:xfrm>
          <a:prstGeom prst="rect">
            <a:avLst/>
          </a:prstGeom>
        </p:spPr>
      </p:pic>
    </p:spTree>
    <p:extLst>
      <p:ext uri="{BB962C8B-B14F-4D97-AF65-F5344CB8AC3E}">
        <p14:creationId xmlns:p14="http://schemas.microsoft.com/office/powerpoint/2010/main" val="955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89098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D8197-A2C2-41C3-A1D1-B2A1015D96A6}"/>
              </a:ext>
            </a:extLst>
          </p:cNvPr>
          <p:cNvSpPr/>
          <p:nvPr/>
        </p:nvSpPr>
        <p:spPr bwMode="auto">
          <a:xfrm>
            <a:off x="-12193" y="6235701"/>
            <a:ext cx="12204193" cy="622300"/>
          </a:xfrm>
          <a:prstGeom prst="rect">
            <a:avLst/>
          </a:prstGeom>
          <a:solidFill>
            <a:schemeClr val="accent1"/>
          </a:solidFill>
          <a:ln w="12700" cap="flat">
            <a:noFill/>
            <a:miter lim="800000"/>
            <a:headEnd type="none" w="med" len="med"/>
            <a:tailEnd type="none" w="med" len="med"/>
          </a:ln>
        </p:spPr>
        <p:txBody>
          <a:bodyPr lIns="121920" tIns="60960" rIns="121920" bIns="60960" rtlCol="0" anchor="ctr"/>
          <a:lstStyle/>
          <a:p>
            <a:pPr marL="0" marR="0" lvl="0" indent="0" algn="ctr" defTabSz="685783"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err="1">
              <a:ln>
                <a:noFill/>
              </a:ln>
              <a:solidFill>
                <a:srgbClr val="005073"/>
              </a:solidFill>
              <a:effectLst/>
              <a:uLnTx/>
              <a:uFillTx/>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3733">
                <a:solidFill>
                  <a:schemeClr val="tx2"/>
                </a:solidFill>
                <a:latin typeface="CiscoSansTT Light" panose="020B0503020201020303" pitchFamily="34" charset="0"/>
              </a:defRPr>
            </a:lvl1pPr>
          </a:lstStyle>
          <a:p>
            <a:pPr lvl="0"/>
            <a:r>
              <a:rPr lang="en-US"/>
              <a:t>Click to edit Master title style</a:t>
            </a:r>
            <a:endParaRPr lang="en-GB" dirty="0"/>
          </a:p>
        </p:txBody>
      </p:sp>
      <p:sp>
        <p:nvSpPr>
          <p:cNvPr id="5" name="Rectangle 4">
            <a:extLst>
              <a:ext uri="{FF2B5EF4-FFF2-40B4-BE49-F238E27FC236}">
                <a16:creationId xmlns:a16="http://schemas.microsoft.com/office/drawing/2014/main" id="{5D5AD3B2-2145-0947-A1BF-029ADE792650}"/>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6" name="Slide Number Placeholder 1">
            <a:extLst>
              <a:ext uri="{FF2B5EF4-FFF2-40B4-BE49-F238E27FC236}">
                <a16:creationId xmlns:a16="http://schemas.microsoft.com/office/drawing/2014/main" id="{0E2B0868-332B-E647-A956-91F1889AF72F}"/>
              </a:ext>
            </a:extLst>
          </p:cNvPr>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GB" smtClean="0"/>
              <a:pPr/>
              <a:t>‹#›</a:t>
            </a:fld>
            <a:endParaRPr lang="en-GB" dirty="0"/>
          </a:p>
        </p:txBody>
      </p:sp>
      <p:sp>
        <p:nvSpPr>
          <p:cNvPr id="10" name="Freeform 1">
            <a:extLst>
              <a:ext uri="{FF2B5EF4-FFF2-40B4-BE49-F238E27FC236}">
                <a16:creationId xmlns:a16="http://schemas.microsoft.com/office/drawing/2014/main" id="{CB725B52-2CF9-40A7-AB9E-0634E5D71C3A}"/>
              </a:ext>
            </a:extLst>
          </p:cNvPr>
          <p:cNvSpPr>
            <a:spLocks noChangeAspect="1" noChangeArrowheads="1"/>
          </p:cNvSpPr>
          <p:nvPr/>
        </p:nvSpPr>
        <p:spPr bwMode="black">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sz="2400" dirty="0">
              <a:latin typeface="CiscoSansTT Light" panose="020B0503020201020303" pitchFamily="34" charset="0"/>
            </a:endParaRPr>
          </a:p>
        </p:txBody>
      </p:sp>
      <p:sp>
        <p:nvSpPr>
          <p:cNvPr id="2" name="Footer Placeholder 1">
            <a:extLst>
              <a:ext uri="{FF2B5EF4-FFF2-40B4-BE49-F238E27FC236}">
                <a16:creationId xmlns:a16="http://schemas.microsoft.com/office/drawing/2014/main" id="{DF9E04D8-EF0C-A74A-B20F-9790D972516E}"/>
              </a:ext>
            </a:extLst>
          </p:cNvPr>
          <p:cNvSpPr>
            <a:spLocks noGrp="1"/>
          </p:cNvSpPr>
          <p:nvPr>
            <p:ph type="ftr" sz="quarter" idx="10"/>
          </p:nvPr>
        </p:nvSpPr>
        <p:spPr/>
        <p:txBody>
          <a:bodyPr/>
          <a:lstStyle>
            <a:lvl1pPr>
              <a:defRPr>
                <a:solidFill>
                  <a:schemeClr val="bg2"/>
                </a:solidFill>
              </a:defRPr>
            </a:lvl1pPr>
          </a:lstStyle>
          <a:p>
            <a:pPr defTabSz="814305"/>
            <a:r>
              <a:rPr lang="en-GB"/>
              <a:t>BRKSDN-2379</a:t>
            </a:r>
            <a:endParaRPr lang="en-GB" dirty="0"/>
          </a:p>
        </p:txBody>
      </p:sp>
    </p:spTree>
    <p:extLst>
      <p:ext uri="{BB962C8B-B14F-4D97-AF65-F5344CB8AC3E}">
        <p14:creationId xmlns:p14="http://schemas.microsoft.com/office/powerpoint/2010/main" val="64550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96739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0" i="0">
                <a:solidFill>
                  <a:srgbClr val="28282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66793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Arial"/>
                <a:cs typeface="Arial"/>
              </a:defRPr>
            </a:lvl1pPr>
          </a:lstStyle>
          <a:p>
            <a:pPr marL="12700">
              <a:lnSpc>
                <a:spcPct val="100000"/>
              </a:lnSpc>
              <a:spcBef>
                <a:spcPts val="90"/>
              </a:spcBef>
            </a:pPr>
            <a:r>
              <a:rPr spc="80" dirty="0"/>
              <a:t>© </a:t>
            </a:r>
            <a:r>
              <a:rPr spc="40" dirty="0"/>
              <a:t>2017  </a:t>
            </a:r>
            <a:r>
              <a:rPr spc="10" dirty="0"/>
              <a:t>Cisco </a:t>
            </a:r>
            <a:r>
              <a:rPr spc="15" dirty="0"/>
              <a:t>and/or  </a:t>
            </a:r>
            <a:r>
              <a:rPr spc="5" dirty="0"/>
              <a:t>its affiliates.  </a:t>
            </a:r>
            <a:r>
              <a:rPr dirty="0"/>
              <a:t>All </a:t>
            </a:r>
            <a:r>
              <a:rPr spc="5" dirty="0"/>
              <a:t>rights  </a:t>
            </a:r>
            <a:r>
              <a:rPr spc="10" dirty="0"/>
              <a:t>reserved.    Cisco</a:t>
            </a:r>
            <a:r>
              <a:rPr spc="100" dirty="0"/>
              <a:t> </a:t>
            </a:r>
            <a:r>
              <a:rPr spc="5" dirty="0"/>
              <a:t>Confidential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25728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ullet_with_Code1">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rmAutofit/>
          </a:bodyPr>
          <a:lstStyle>
            <a:lvl1pPr marL="76199" indent="0">
              <a:lnSpc>
                <a:spcPct val="110000"/>
              </a:lnSpc>
              <a:spcBef>
                <a:spcPts val="0"/>
              </a:spcBef>
              <a:buClr>
                <a:schemeClr val="tx1"/>
              </a:buClr>
              <a:buSzPct val="60000"/>
              <a:buFont typeface="Arial"/>
              <a:buNone/>
              <a:defRPr sz="16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dirty="0"/>
              <a:t>Code Sample with Bullets</a:t>
            </a:r>
            <a:endParaRPr lang="en-GB" dirty="0"/>
          </a:p>
        </p:txBody>
      </p:sp>
    </p:spTree>
    <p:extLst>
      <p:ext uri="{BB962C8B-B14F-4D97-AF65-F5344CB8AC3E}">
        <p14:creationId xmlns:p14="http://schemas.microsoft.com/office/powerpoint/2010/main" val="136788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ullet_with_Code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3968325"/>
            <a:ext cx="11036459" cy="2151127"/>
          </a:xfrm>
          <a:prstGeom prst="rect">
            <a:avLst/>
          </a:prstGeom>
          <a:solidFill>
            <a:schemeClr val="tx1"/>
          </a:solidFill>
        </p:spPr>
        <p:txBody>
          <a:bodyPr lIns="91420" tIns="45710" rIns="91420" bIns="45710">
            <a:normAutofit/>
          </a:bodyPr>
          <a:lstStyle>
            <a:lvl1pPr marL="76198" indent="0">
              <a:lnSpc>
                <a:spcPct val="110000"/>
              </a:lnSpc>
              <a:spcBef>
                <a:spcPts val="0"/>
              </a:spcBef>
              <a:buClr>
                <a:schemeClr val="tx1"/>
              </a:buClr>
              <a:buSzPct val="80000"/>
              <a:buFontTx/>
              <a:buNone/>
              <a:defRPr sz="1600" b="0" i="0">
                <a:solidFill>
                  <a:schemeClr val="bg2"/>
                </a:solidFill>
                <a:latin typeface="Menlo" panose="020B0609030804020204" pitchFamily="49" charset="0"/>
                <a:ea typeface="Menlo" panose="020B0609030804020204" pitchFamily="49" charset="0"/>
                <a:cs typeface="Menlo" panose="020B0609030804020204" pitchFamily="49" charset="0"/>
              </a:defRPr>
            </a:lvl1pPr>
            <a:lvl2pPr marL="389457" indent="0">
              <a:lnSpc>
                <a:spcPct val="95000"/>
              </a:lnSpc>
              <a:spcBef>
                <a:spcPts val="600"/>
              </a:spcBef>
              <a:buClr>
                <a:schemeClr val="tx1"/>
              </a:buClr>
              <a:buSzPct val="80000"/>
              <a:buFontTx/>
              <a:buNone/>
              <a:defRPr sz="2400" b="0" i="0">
                <a:solidFill>
                  <a:schemeClr val="tx1"/>
                </a:solidFill>
                <a:latin typeface="+mn-lt"/>
                <a:ea typeface="CiscoSansTT Thin" charset="0"/>
                <a:cs typeface="CiscoSansTT Thin" charset="0"/>
              </a:defRPr>
            </a:lvl2pPr>
            <a:lvl3pPr marL="768330" indent="0">
              <a:buClr>
                <a:schemeClr val="tx1"/>
              </a:buClr>
              <a:buSzPct val="80000"/>
              <a:buFontTx/>
              <a:buNone/>
              <a:defRPr sz="2133" b="0" i="0">
                <a:solidFill>
                  <a:schemeClr val="tx1"/>
                </a:solidFill>
                <a:latin typeface="+mn-lt"/>
                <a:ea typeface="CiscoSansTT Thin" charset="0"/>
                <a:cs typeface="CiscoSansTT Thin" charset="0"/>
              </a:defRPr>
            </a:lvl3pPr>
            <a:lvl4pPr marL="986135" indent="0">
              <a:buClr>
                <a:schemeClr val="tx1"/>
              </a:buClr>
              <a:buSzPct val="80000"/>
              <a:buFontTx/>
              <a:buNone/>
              <a:defRPr sz="1867" b="0" i="0">
                <a:solidFill>
                  <a:schemeClr val="tx1"/>
                </a:solidFill>
                <a:latin typeface="+mn-lt"/>
                <a:ea typeface="CiscoSansTT Thin" charset="0"/>
                <a:cs typeface="CiscoSansTT Thin" charset="0"/>
              </a:defRPr>
            </a:lvl4pPr>
            <a:lvl5pPr marL="1218917" indent="0">
              <a:buClr>
                <a:schemeClr val="tx1"/>
              </a:buClr>
              <a:buSzPct val="80000"/>
              <a:buFontTx/>
              <a:buNone/>
              <a:defRPr sz="1600" b="0" i="0">
                <a:solidFill>
                  <a:schemeClr val="tx1"/>
                </a:solidFill>
                <a:latin typeface="+mn-lt"/>
                <a:ea typeface="CiscoSansTT Thin" charset="0"/>
                <a:cs typeface="CiscoSansTT Thin" charset="0"/>
              </a:defRPr>
            </a:lvl5pPr>
          </a:lstStyle>
          <a:p>
            <a:pPr lvl="0"/>
            <a:r>
              <a:rPr lang="en-US" dirty="0"/>
              <a:t>Enter Code</a:t>
            </a:r>
          </a:p>
        </p:txBody>
      </p:sp>
      <p:sp>
        <p:nvSpPr>
          <p:cNvPr id="6"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dirty="0"/>
              <a:t>Code Sample</a:t>
            </a:r>
            <a:endParaRPr lang="en-GB" dirty="0"/>
          </a:p>
        </p:txBody>
      </p:sp>
      <p:sp>
        <p:nvSpPr>
          <p:cNvPr id="5" name="Text Placeholder 3">
            <a:extLst>
              <a:ext uri="{FF2B5EF4-FFF2-40B4-BE49-F238E27FC236}">
                <a16:creationId xmlns:a16="http://schemas.microsoft.com/office/drawing/2014/main" id="{58AD9ECA-73FD-AB45-A3AE-08E647868563}"/>
              </a:ext>
            </a:extLst>
          </p:cNvPr>
          <p:cNvSpPr>
            <a:spLocks noGrp="1"/>
          </p:cNvSpPr>
          <p:nvPr>
            <p:ph type="body" sz="quarter" idx="11"/>
          </p:nvPr>
        </p:nvSpPr>
        <p:spPr>
          <a:xfrm>
            <a:off x="616400" y="1602317"/>
            <a:ext cx="11036459" cy="2194560"/>
          </a:xfrm>
          <a:prstGeom prst="rect">
            <a:avLst/>
          </a:prstGeom>
        </p:spPr>
        <p:txBody>
          <a:bodyPr lIns="0" tIns="45710" rIns="0" bIns="45710">
            <a:norm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9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de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44AA9D6D-E7A8-DA4E-B44D-EA4220A5966C}"/>
              </a:ext>
            </a:extLst>
          </p:cNvPr>
          <p:cNvSpPr>
            <a:spLocks noGrp="1"/>
          </p:cNvSpPr>
          <p:nvPr>
            <p:ph type="body" sz="quarter" idx="12" hasCustomPrompt="1"/>
          </p:nvPr>
        </p:nvSpPr>
        <p:spPr>
          <a:xfrm>
            <a:off x="711199" y="1607864"/>
            <a:ext cx="5181600" cy="4110792"/>
          </a:xfrm>
          <a:prstGeom prst="rect">
            <a:avLst/>
          </a:prstGeom>
          <a:solidFill>
            <a:schemeClr val="tx1"/>
          </a:solidFill>
        </p:spPr>
        <p:txBody>
          <a:bodyPr lIns="0" tIns="45710" rIns="0" bIns="45710">
            <a:normAutofit/>
          </a:bodyPr>
          <a:lstStyle>
            <a:lvl1pPr marL="76199" indent="0">
              <a:lnSpc>
                <a:spcPct val="110000"/>
              </a:lnSpc>
              <a:spcBef>
                <a:spcPts val="0"/>
              </a:spcBef>
              <a:buClr>
                <a:schemeClr val="tx1"/>
              </a:buClr>
              <a:buSzPct val="60000"/>
              <a:buFont typeface="Arial"/>
              <a:buNone/>
              <a:defRPr sz="16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rmAutofit/>
          </a:bodyPr>
          <a:lstStyle>
            <a:lvl1pPr marL="76199" indent="0">
              <a:lnSpc>
                <a:spcPct val="110000"/>
              </a:lnSpc>
              <a:spcBef>
                <a:spcPts val="0"/>
              </a:spcBef>
              <a:buClr>
                <a:schemeClr val="tx1"/>
              </a:buClr>
              <a:buSzPct val="60000"/>
              <a:buFont typeface="Arial"/>
              <a:buNone/>
              <a:defRPr sz="16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dirty="0"/>
              <a:t>Code Sample</a:t>
            </a:r>
            <a:endParaRPr lang="en-GB" dirty="0"/>
          </a:p>
        </p:txBody>
      </p:sp>
    </p:spTree>
    <p:extLst>
      <p:ext uri="{BB962C8B-B14F-4D97-AF65-F5344CB8AC3E}">
        <p14:creationId xmlns:p14="http://schemas.microsoft.com/office/powerpoint/2010/main" val="38359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92571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de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7135"/>
          </a:xfrm>
          <a:prstGeom prst="rect">
            <a:avLst/>
          </a:prstGeom>
          <a:solidFill>
            <a:schemeClr val="tx1"/>
          </a:solidFill>
        </p:spPr>
        <p:txBody>
          <a:bodyPr lIns="91420" tIns="45710" rIns="91420" bIns="45710">
            <a:normAutofit/>
          </a:bodyPr>
          <a:lstStyle>
            <a:lvl1pPr marL="76198" indent="0">
              <a:lnSpc>
                <a:spcPct val="110000"/>
              </a:lnSpc>
              <a:spcBef>
                <a:spcPts val="0"/>
              </a:spcBef>
              <a:buClr>
                <a:schemeClr val="tx1"/>
              </a:buClr>
              <a:buSzPct val="80000"/>
              <a:buFontTx/>
              <a:buNone/>
              <a:defRPr sz="1600" b="0" i="0">
                <a:solidFill>
                  <a:schemeClr val="bg2"/>
                </a:solidFill>
                <a:latin typeface="Menlo" panose="020B0609030804020204" pitchFamily="49" charset="0"/>
                <a:ea typeface="Menlo" panose="020B0609030804020204" pitchFamily="49" charset="0"/>
                <a:cs typeface="Menlo" panose="020B0609030804020204" pitchFamily="49" charset="0"/>
              </a:defRPr>
            </a:lvl1pPr>
            <a:lvl2pPr marL="389457" indent="0">
              <a:lnSpc>
                <a:spcPct val="95000"/>
              </a:lnSpc>
              <a:spcBef>
                <a:spcPts val="600"/>
              </a:spcBef>
              <a:buClr>
                <a:schemeClr val="tx1"/>
              </a:buClr>
              <a:buSzPct val="80000"/>
              <a:buFontTx/>
              <a:buNone/>
              <a:defRPr sz="2400" b="0" i="0">
                <a:solidFill>
                  <a:schemeClr val="tx1"/>
                </a:solidFill>
                <a:latin typeface="+mn-lt"/>
                <a:ea typeface="CiscoSansTT Thin" charset="0"/>
                <a:cs typeface="CiscoSansTT Thin" charset="0"/>
              </a:defRPr>
            </a:lvl2pPr>
            <a:lvl3pPr marL="768330" indent="0">
              <a:buClr>
                <a:schemeClr val="tx1"/>
              </a:buClr>
              <a:buSzPct val="80000"/>
              <a:buFontTx/>
              <a:buNone/>
              <a:defRPr sz="2133" b="0" i="0">
                <a:solidFill>
                  <a:schemeClr val="tx1"/>
                </a:solidFill>
                <a:latin typeface="+mn-lt"/>
                <a:ea typeface="CiscoSansTT Thin" charset="0"/>
                <a:cs typeface="CiscoSansTT Thin" charset="0"/>
              </a:defRPr>
            </a:lvl3pPr>
            <a:lvl4pPr marL="986135" indent="0">
              <a:buClr>
                <a:schemeClr val="tx1"/>
              </a:buClr>
              <a:buSzPct val="80000"/>
              <a:buFontTx/>
              <a:buNone/>
              <a:defRPr sz="1867" b="0" i="0">
                <a:solidFill>
                  <a:schemeClr val="tx1"/>
                </a:solidFill>
                <a:latin typeface="+mn-lt"/>
                <a:ea typeface="CiscoSansTT Thin" charset="0"/>
                <a:cs typeface="CiscoSansTT Thin" charset="0"/>
              </a:defRPr>
            </a:lvl4pPr>
            <a:lvl5pPr marL="1218917" indent="0">
              <a:buClr>
                <a:schemeClr val="tx1"/>
              </a:buClr>
              <a:buSzPct val="80000"/>
              <a:buFontTx/>
              <a:buNone/>
              <a:defRPr sz="1600" b="0" i="0">
                <a:solidFill>
                  <a:schemeClr val="tx1"/>
                </a:solidFill>
                <a:latin typeface="+mn-lt"/>
                <a:ea typeface="CiscoSansTT Thin" charset="0"/>
                <a:cs typeface="CiscoSansTT Thin" charset="0"/>
              </a:defRPr>
            </a:lvl5pPr>
          </a:lstStyle>
          <a:p>
            <a:pPr lvl="0"/>
            <a:r>
              <a:rPr lang="en-US" dirty="0"/>
              <a:t>Enter Code</a:t>
            </a:r>
          </a:p>
        </p:txBody>
      </p:sp>
      <p:sp>
        <p:nvSpPr>
          <p:cNvPr id="6"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dirty="0"/>
              <a:t>Code Sample</a:t>
            </a:r>
            <a:endParaRPr lang="en-GB" dirty="0"/>
          </a:p>
        </p:txBody>
      </p:sp>
    </p:spTree>
    <p:extLst>
      <p:ext uri="{BB962C8B-B14F-4D97-AF65-F5344CB8AC3E}">
        <p14:creationId xmlns:p14="http://schemas.microsoft.com/office/powerpoint/2010/main" val="185192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21592414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120138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221092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4266226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76475221"/>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36806388"/>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7468646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67668065"/>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575918267"/>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529389"/>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903498130"/>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591995" y="260908"/>
            <a:ext cx="11021484" cy="579965"/>
          </a:xfrm>
        </p:spPr>
        <p:txBody>
          <a:bodyPr/>
          <a:lstStyle>
            <a:lvl1pPr>
              <a:defRPr lang="en-US" sz="3733"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592749" y="840874"/>
            <a:ext cx="11020332" cy="5462129"/>
          </a:xfrm>
          <a:prstGeom prst="rect">
            <a:avLst/>
          </a:prstGeom>
        </p:spPr>
        <p:txBody>
          <a:bodyPr/>
          <a:lstStyle>
            <a:lvl1pPr>
              <a:spcBef>
                <a:spcPts val="1433"/>
              </a:spcBef>
              <a:buClr>
                <a:schemeClr val="tx1"/>
              </a:buClr>
              <a:buSzPct val="80000"/>
              <a:defRPr sz="2667">
                <a:latin typeface="CiscoSansTT Light" panose="020B0503020201020303" pitchFamily="34" charset="0"/>
              </a:defRPr>
            </a:lvl1pPr>
            <a:lvl2pPr marL="455073" indent="-228594">
              <a:spcBef>
                <a:spcPts val="800"/>
              </a:spcBef>
              <a:buClr>
                <a:schemeClr val="tx1"/>
              </a:buClr>
              <a:buSzPct val="80000"/>
              <a:defRPr sz="2400">
                <a:latin typeface="CiscoSansTT Light" panose="020B0503020201020303" pitchFamily="34" charset="0"/>
              </a:defRPr>
            </a:lvl2pPr>
            <a:lvl3pPr marL="681550" indent="-226478">
              <a:spcBef>
                <a:spcPts val="800"/>
              </a:spcBef>
              <a:buClr>
                <a:schemeClr val="tx1"/>
              </a:buClr>
              <a:buSzPct val="80000"/>
              <a:defRPr sz="2133">
                <a:latin typeface="CiscoSansTT Light" panose="020B0503020201020303" pitchFamily="34" charset="0"/>
              </a:defRPr>
            </a:lvl3pPr>
            <a:lvl4pPr>
              <a:buClr>
                <a:schemeClr val="tx1"/>
              </a:buClr>
              <a:defRPr sz="2133">
                <a:latin typeface="CiscoSansTT Light" panose="020B0503020201020303" pitchFamily="34" charset="0"/>
              </a:defRPr>
            </a:lvl4pPr>
          </a:lstStyle>
          <a:p>
            <a:pPr lvl="0"/>
            <a:r>
              <a:rPr lang="en-US"/>
              <a:t>Click to edit Master text styles</a:t>
            </a:r>
          </a:p>
          <a:p>
            <a:pPr lvl="1"/>
            <a:r>
              <a:rPr lang="en-US"/>
              <a:t>Second level</a:t>
            </a:r>
          </a:p>
          <a:p>
            <a:pPr lvl="2"/>
            <a:r>
              <a:rPr lang="en-US"/>
              <a:t>Third level</a:t>
            </a:r>
          </a:p>
        </p:txBody>
      </p:sp>
      <p:sp>
        <p:nvSpPr>
          <p:cNvPr id="24" name="Rectangle 4">
            <a:extLst>
              <a:ext uri="{FF2B5EF4-FFF2-40B4-BE49-F238E27FC236}">
                <a16:creationId xmlns:a16="http://schemas.microsoft.com/office/drawing/2014/main" id="{AED59B0F-C472-469F-8983-6C5A6F04ED5F}"/>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25" name="TextBox 24">
            <a:extLst>
              <a:ext uri="{FF2B5EF4-FFF2-40B4-BE49-F238E27FC236}">
                <a16:creationId xmlns:a16="http://schemas.microsoft.com/office/drawing/2014/main" id="{B810A9CF-C747-2B40-A1E3-3B19743F3386}"/>
              </a:ext>
            </a:extLst>
          </p:cNvPr>
          <p:cNvSpPr txBox="1"/>
          <p:nvPr/>
        </p:nvSpPr>
        <p:spPr>
          <a:xfrm>
            <a:off x="5783255" y="6577313"/>
            <a:ext cx="625491" cy="256545"/>
          </a:xfrm>
          <a:prstGeom prst="rect">
            <a:avLst/>
          </a:prstGeom>
          <a:noFill/>
        </p:spPr>
        <p:txBody>
          <a:bodyPr wrap="none" rtlCol="0" anchor="b">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7"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40" name="Freeform 1">
            <a:extLst>
              <a:ext uri="{FF2B5EF4-FFF2-40B4-BE49-F238E27FC236}">
                <a16:creationId xmlns:a16="http://schemas.microsoft.com/office/drawing/2014/main" id="{55C743F1-7825-490A-9D55-CF909A54ADCA}"/>
              </a:ext>
            </a:extLst>
          </p:cNvPr>
          <p:cNvSpPr>
            <a:spLocks noChangeAspect="1" noChangeArrowheads="1"/>
          </p:cNvSpPr>
          <p:nvPr/>
        </p:nvSpPr>
        <p:spPr bwMode="auto">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0"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CiscoSansTT Light" panose="020B0503020201020303" pitchFamily="34" charset="0"/>
                <a:cs typeface="CiscoSansTT Light" panose="020B0503020201020303" pitchFamily="34" charset="0"/>
              </a:defRPr>
            </a:lvl1pPr>
          </a:lstStyle>
          <a:p>
            <a:pPr defTabSz="814305"/>
            <a:r>
              <a:rPr lang="en-US"/>
              <a:t>TECRST-2191</a:t>
            </a:r>
          </a:p>
        </p:txBody>
      </p:sp>
    </p:spTree>
    <p:extLst>
      <p:ext uri="{BB962C8B-B14F-4D97-AF65-F5344CB8AC3E}">
        <p14:creationId xmlns:p14="http://schemas.microsoft.com/office/powerpoint/2010/main" val="54973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52720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Plain 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Light" panose="020B0503020201020303" pitchFamily="34" charset="0"/>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8" name="Text Placeholder 40"/>
          <p:cNvSpPr>
            <a:spLocks noGrp="1"/>
          </p:cNvSpPr>
          <p:nvPr>
            <p:ph type="body" sz="quarter" idx="12" hasCustomPrompt="1"/>
          </p:nvPr>
        </p:nvSpPr>
        <p:spPr>
          <a:xfrm>
            <a:off x="625995" y="5606262"/>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Light" panose="020B0503020201020303"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n-lt"/>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Light" panose="020B0503020201020303" pitchFamily="34" charset="0"/>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4B7515-111C-DD4D-8DD3-B9A4EE6326D0}"/>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11806487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latin typeface="+mj-lt"/>
                <a:cs typeface="Arial" panose="020B0604020202020204" pitchFamily="34" charset="0"/>
              </a:defRPr>
            </a:lvl1pPr>
          </a:lstStyle>
          <a:p>
            <a:pPr lvl="0"/>
            <a:r>
              <a:rPr lang="en-US"/>
              <a:t>Click to edit Master text styles</a:t>
            </a:r>
          </a:p>
        </p:txBody>
      </p:sp>
      <p:sp>
        <p:nvSpPr>
          <p:cNvPr id="7" name="TextBox 6">
            <a:extLst>
              <a:ext uri="{FF2B5EF4-FFF2-40B4-BE49-F238E27FC236}">
                <a16:creationId xmlns:a16="http://schemas.microsoft.com/office/drawing/2014/main" id="{B9DA77CE-84E6-094F-9416-536ED93877D4}"/>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0927577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45549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Box 5">
            <a:extLst>
              <a:ext uri="{FF2B5EF4-FFF2-40B4-BE49-F238E27FC236}">
                <a16:creationId xmlns:a16="http://schemas.microsoft.com/office/drawing/2014/main" id="{A004CF76-6304-604A-8471-6A4D37DE7261}"/>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2664753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
        <p:nvSpPr>
          <p:cNvPr id="8" name="TextBox 7">
            <a:extLst>
              <a:ext uri="{FF2B5EF4-FFF2-40B4-BE49-F238E27FC236}">
                <a16:creationId xmlns:a16="http://schemas.microsoft.com/office/drawing/2014/main" id="{0B0D31AE-34A2-434C-822F-4B1BAF8BE43A}"/>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1119611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NAP Prime 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164405"/>
            <a:ext cx="11036459" cy="4956996"/>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Arial" panose="020B0604020202020204" pitchFamily="34" charset="0"/>
                <a:cs typeface="Arial" panose="020B0604020202020204" pitchFamily="34"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Arial" panose="020B0604020202020204" pitchFamily="34" charset="0"/>
                <a:cs typeface="Arial" panose="020B0604020202020204" pitchFamily="34" charset="0"/>
              </a:defRPr>
            </a:lvl2pPr>
            <a:lvl3pPr marL="914377" indent="-146047">
              <a:buClr>
                <a:schemeClr val="tx1"/>
              </a:buClr>
              <a:buSzPct val="80000"/>
              <a:buFont typeface="Arial"/>
              <a:buChar char="•"/>
              <a:defRPr sz="2133" b="0" i="0">
                <a:solidFill>
                  <a:schemeClr val="tx1"/>
                </a:solidFill>
                <a:latin typeface="+mn-lt"/>
                <a:ea typeface="Arial" panose="020B0604020202020204" pitchFamily="34" charset="0"/>
                <a:cs typeface="Arial" panose="020B0604020202020204" pitchFamily="34" charset="0"/>
              </a:defRPr>
            </a:lvl3pPr>
            <a:lvl4pPr marL="1214683" indent="-228548">
              <a:buClr>
                <a:schemeClr val="tx1"/>
              </a:buClr>
              <a:buSzPct val="80000"/>
              <a:buFont typeface="Arial"/>
              <a:buChar char="•"/>
              <a:defRPr sz="1867" b="0" i="0">
                <a:solidFill>
                  <a:schemeClr val="tx1"/>
                </a:solidFill>
                <a:latin typeface="+mn-lt"/>
                <a:ea typeface="Arial" panose="020B0604020202020204" pitchFamily="34" charset="0"/>
                <a:cs typeface="Arial" panose="020B0604020202020204" pitchFamily="34" charset="0"/>
              </a:defRPr>
            </a:lvl4pPr>
            <a:lvl5pPr marL="1443231" indent="-224314">
              <a:buClr>
                <a:schemeClr val="tx1"/>
              </a:buClr>
              <a:buSzPct val="80000"/>
              <a:buFont typeface="Arial"/>
              <a:buChar char="•"/>
              <a:defRPr sz="1600" b="0" i="0">
                <a:solidFill>
                  <a:schemeClr val="tx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18791168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NAP 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2533043289"/>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NAP Prime Storytelling Slide">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928037"/>
            <a:ext cx="5181600" cy="3790619"/>
          </a:xfrm>
          <a:prstGeom prst="rect">
            <a:avLst/>
          </a:prstGeom>
        </p:spPr>
        <p:txBody>
          <a:bodyPr lIns="0" tIns="45710" rIns="0" bIns="45710" anchor="ctr" anchorCtr="0">
            <a:noAutofit/>
          </a:bodyPr>
          <a:lstStyle>
            <a:lvl1pPr marL="232828" indent="-156629" algn="l">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gn="l">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lgn="l">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lgn="l">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lgn="l">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chor="ctr" anchorCtr="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hasCustomPrompt="1"/>
          </p:nvPr>
        </p:nvSpPr>
        <p:spPr bwMode="auto">
          <a:xfrm>
            <a:off x="711199" y="688705"/>
            <a:ext cx="5181600"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n-lt"/>
                <a:cs typeface="Arial" panose="020B0604020202020204" pitchFamily="34" charset="0"/>
              </a:defRPr>
            </a:lvl1pPr>
          </a:lstStyle>
          <a:p>
            <a:pPr lvl="0"/>
            <a:r>
              <a:rPr lang="en-US" dirty="0"/>
              <a:t>Master title style</a:t>
            </a:r>
            <a:endParaRPr lang="en-GB" dirty="0"/>
          </a:p>
        </p:txBody>
      </p:sp>
      <p:cxnSp>
        <p:nvCxnSpPr>
          <p:cNvPr id="6" name="Straight Connector 5"/>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0942"/>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nap 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124921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4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2919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164405"/>
            <a:ext cx="10820400" cy="4177617"/>
          </a:xfrm>
          <a:prstGeom prst="rect">
            <a:avLst/>
          </a:prstGeom>
        </p:spPr>
        <p:txBody>
          <a:bodyPr lIns="91420" tIns="45710" rIns="91420" bIns="45710">
            <a:noAutofit/>
          </a:bodyPr>
          <a:lstStyle>
            <a:lvl1pPr marL="0" indent="0" algn="ctr">
              <a:buNone/>
              <a:defRPr sz="2667" baseline="0">
                <a:solidFill>
                  <a:schemeClr val="tx1"/>
                </a:solidFill>
                <a:latin typeface="Arial" panose="020B0604020202020204" pitchFamily="34" charset="0"/>
                <a:cs typeface="Arial" panose="020B0604020202020204" pitchFamily="34" charset="0"/>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36820423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NAP Prime Agenda Slide">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4267" b="0" kern="1200" spc="0" baseline="0" dirty="0">
                <a:solidFill>
                  <a:schemeClr val="bg1"/>
                </a:solidFill>
                <a:latin typeface="+mj-lt"/>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cs typeface="Arial" panose="020B0604020202020204" pitchFamily="34" charset="0"/>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52000386"/>
      </p:ext>
    </p:extLst>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156997"/>
            <a:ext cx="10820400" cy="4189705"/>
          </a:xfrm>
          <a:prstGeom prst="rect">
            <a:avLst/>
          </a:prstGeom>
        </p:spPr>
        <p:txBody>
          <a:bodyPr vert="horz" lIns="91420" tIns="45710" rIns="91420" bIns="45710">
            <a:noAutofit/>
          </a:bodyPr>
          <a:lstStyle>
            <a:lvl1pPr marL="0" indent="0" algn="ctr">
              <a:buNone/>
              <a:defRPr sz="2667" b="0" i="0">
                <a:solidFill>
                  <a:schemeClr val="tx1"/>
                </a:solidFill>
                <a:latin typeface="Arial" panose="020B0604020202020204" pitchFamily="34" charset="0"/>
                <a:cs typeface="Arial" panose="020B0604020202020204" pitchFamily="34" charset="0"/>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6657882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194319"/>
            <a:ext cx="11040076" cy="4701327"/>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55510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Arial" panose="020B0604020202020204" pitchFamily="34" charset="0"/>
                <a:cs typeface="Arial" panose="020B0604020202020204" pitchFamily="34"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Arial" panose="020B0604020202020204" pitchFamily="34" charset="0"/>
                <a:cs typeface="Arial" panose="020B0604020202020204" pitchFamily="34" charset="0"/>
              </a:defRPr>
            </a:lvl2pPr>
            <a:lvl3pPr marL="537620" indent="-152396">
              <a:buClr>
                <a:schemeClr val="tx2"/>
              </a:buClr>
              <a:buSzPct val="60000"/>
              <a:buFont typeface="Arial"/>
              <a:buChar char="•"/>
              <a:defRPr sz="2133" b="0" i="0">
                <a:solidFill>
                  <a:schemeClr val="bg1"/>
                </a:solidFill>
                <a:latin typeface="+mn-lt"/>
                <a:ea typeface="Arial" panose="020B0604020202020204" pitchFamily="34" charset="0"/>
                <a:cs typeface="Arial" panose="020B0604020202020204" pitchFamily="34" charset="0"/>
              </a:defRPr>
            </a:lvl3pPr>
            <a:lvl4pPr marL="690016" indent="-152396">
              <a:buClr>
                <a:schemeClr val="tx2"/>
              </a:buClr>
              <a:buSzPct val="60000"/>
              <a:buFont typeface="Arial"/>
              <a:buChar char="•"/>
              <a:defRPr sz="1867" b="0" i="0">
                <a:solidFill>
                  <a:schemeClr val="bg1"/>
                </a:solidFill>
                <a:latin typeface="+mn-lt"/>
                <a:ea typeface="Arial" panose="020B0604020202020204" pitchFamily="34" charset="0"/>
                <a:cs typeface="Arial" panose="020B0604020202020204" pitchFamily="34" charset="0"/>
              </a:defRPr>
            </a:lvl4pPr>
            <a:lvl5pPr marL="842412" indent="-152396">
              <a:buClr>
                <a:schemeClr val="tx2"/>
              </a:buClr>
              <a:buSzPct val="60000"/>
              <a:buFont typeface="Arial"/>
              <a:buChar char="•"/>
              <a:defRPr sz="1600" b="0" i="0">
                <a:solidFill>
                  <a:schemeClr val="bg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latin typeface="+mj-lt"/>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950776706"/>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5217" y="2889504"/>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atin typeface="+mn-lt"/>
                <a:cs typeface="Arial" panose="020B0604020202020204" pitchFamily="34" charset="0"/>
              </a:defRPr>
            </a:lvl1pPr>
            <a:lvl2pPr marL="461422" indent="-228594">
              <a:lnSpc>
                <a:spcPct val="100000"/>
              </a:lnSpc>
              <a:buClr>
                <a:schemeClr val="tx1"/>
              </a:buClr>
              <a:buSzPct val="60000"/>
              <a:buFont typeface="Arial" panose="020B0604020202020204" pitchFamily="34" charset="0"/>
              <a:buChar char="•"/>
              <a:defRPr sz="2933">
                <a:latin typeface="+mn-lt"/>
                <a:cs typeface="Arial" panose="020B0604020202020204" pitchFamily="34" charset="0"/>
              </a:defRPr>
            </a:lvl2pPr>
            <a:lvl3pPr marL="609585" indent="-156629">
              <a:lnSpc>
                <a:spcPct val="100000"/>
              </a:lnSpc>
              <a:buClr>
                <a:schemeClr val="tx1"/>
              </a:buClr>
              <a:buSzPct val="60000"/>
              <a:buFont typeface="Arial" panose="020B0604020202020204" pitchFamily="34" charset="0"/>
              <a:buChar char="•"/>
              <a:defRPr sz="2667">
                <a:latin typeface="+mn-lt"/>
                <a:cs typeface="Arial" panose="020B0604020202020204" pitchFamily="34" charset="0"/>
              </a:defRPr>
            </a:lvl3pPr>
            <a:lvl4pPr marL="766214" indent="-156629">
              <a:lnSpc>
                <a:spcPct val="100000"/>
              </a:lnSpc>
              <a:buClr>
                <a:schemeClr val="tx1"/>
              </a:buClr>
              <a:buSzPct val="60000"/>
              <a:buFont typeface="Arial" panose="020B0604020202020204" pitchFamily="34" charset="0"/>
              <a:buChar char="•"/>
              <a:tabLst/>
              <a:defRPr sz="2400">
                <a:latin typeface="+mn-lt"/>
                <a:cs typeface="Arial" panose="020B0604020202020204" pitchFamily="34" charset="0"/>
              </a:defRPr>
            </a:lvl4pPr>
            <a:lvl5pPr marL="992693" indent="-150280">
              <a:lnSpc>
                <a:spcPct val="100000"/>
              </a:lnSpc>
              <a:buClr>
                <a:schemeClr val="tx1"/>
              </a:buClr>
              <a:buSzPct val="60000"/>
              <a:buFont typeface="Arial" panose="020B0604020202020204" pitchFamily="34" charset="0"/>
              <a:buChar char="•"/>
              <a:defRPr sz="2400">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26028664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95589"/>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Arial" panose="020B0604020202020204" pitchFamily="34" charset="0"/>
              </a:defRPr>
            </a:lvl1pPr>
            <a:lvl2pPr marL="304792" indent="-152396">
              <a:buClr>
                <a:schemeClr val="tx2"/>
              </a:buClr>
              <a:buSzPct val="60000"/>
              <a:defRPr sz="2667">
                <a:solidFill>
                  <a:schemeClr val="bg1"/>
                </a:solidFill>
                <a:latin typeface="+mn-lt"/>
                <a:cs typeface="Arial" panose="020B0604020202020204" pitchFamily="34" charset="0"/>
              </a:defRPr>
            </a:lvl2pPr>
            <a:lvl3pPr marL="457189" indent="-152396">
              <a:buClr>
                <a:schemeClr val="tx2"/>
              </a:buClr>
              <a:buSzPct val="60000"/>
              <a:defRPr sz="2400">
                <a:solidFill>
                  <a:schemeClr val="bg1"/>
                </a:solidFill>
                <a:latin typeface="+mn-lt"/>
                <a:cs typeface="Arial" panose="020B0604020202020204" pitchFamily="34" charset="0"/>
              </a:defRPr>
            </a:lvl3pPr>
            <a:lvl4pPr marL="609585" indent="-165096">
              <a:buClr>
                <a:schemeClr val="tx2"/>
              </a:buClr>
              <a:buSzPct val="60000"/>
              <a:defRPr sz="2133">
                <a:solidFill>
                  <a:schemeClr val="bg1"/>
                </a:solidFill>
                <a:latin typeface="+mn-lt"/>
                <a:cs typeface="Arial" panose="020B0604020202020204" pitchFamily="34" charset="0"/>
              </a:defRPr>
            </a:lvl4pPr>
            <a:lvl5pPr marL="766214" indent="-156629">
              <a:buClr>
                <a:schemeClr val="tx2"/>
              </a:buClr>
              <a:buSzPct val="60000"/>
              <a:defRPr sz="2133">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1513125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eadline with 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nchor="ctr" anchorCtr="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hasCustomPrompt="1"/>
          </p:nvPr>
        </p:nvSpPr>
        <p:spPr>
          <a:xfrm>
            <a:off x="583689" y="2213123"/>
            <a:ext cx="5078396" cy="3908277"/>
          </a:xfrm>
          <a:prstGeom prst="rect">
            <a:avLst/>
          </a:prstGeom>
        </p:spPr>
        <p:txBody>
          <a:bodyPr/>
          <a:lstStyle>
            <a:lvl1pPr marL="0" indent="0">
              <a:buClr>
                <a:schemeClr val="tx2"/>
              </a:buClr>
              <a:buSzPct val="60000"/>
              <a:buNone/>
              <a:defRPr lang="en-US" sz="3200" kern="1200" dirty="0" smtClean="0">
                <a:solidFill>
                  <a:schemeClr val="bg1"/>
                </a:solidFill>
                <a:latin typeface="+mn-lt"/>
                <a:ea typeface="ＭＳ Ｐゴシック" charset="0"/>
                <a:cs typeface="Arial" panose="020B0604020202020204" pitchFamily="34" charset="0"/>
              </a:defRPr>
            </a:lvl1pPr>
            <a:lvl2pPr marL="152396" indent="0">
              <a:buClr>
                <a:schemeClr val="tx2"/>
              </a:buClr>
              <a:buSzPct val="60000"/>
              <a:buNone/>
              <a:defRPr sz="3200">
                <a:solidFill>
                  <a:schemeClr val="bg1"/>
                </a:solidFill>
                <a:latin typeface="Arial" panose="020B0604020202020204" pitchFamily="34" charset="0"/>
                <a:cs typeface="Arial" panose="020B0604020202020204" pitchFamily="34" charset="0"/>
              </a:defRPr>
            </a:lvl2pPr>
            <a:lvl3pPr marL="304792" indent="0">
              <a:buClr>
                <a:schemeClr val="tx2"/>
              </a:buClr>
              <a:buSzPct val="60000"/>
              <a:buNone/>
              <a:defRPr sz="3200">
                <a:solidFill>
                  <a:schemeClr val="bg1"/>
                </a:solidFill>
                <a:latin typeface="Arial" panose="020B0604020202020204" pitchFamily="34" charset="0"/>
                <a:cs typeface="Arial" panose="020B0604020202020204" pitchFamily="34" charset="0"/>
              </a:defRPr>
            </a:lvl3pPr>
            <a:lvl4pPr marL="444489" indent="0">
              <a:buClr>
                <a:schemeClr val="tx2"/>
              </a:buClr>
              <a:buSzPct val="60000"/>
              <a:buNone/>
              <a:defRPr sz="3200">
                <a:solidFill>
                  <a:schemeClr val="bg1"/>
                </a:solidFill>
                <a:latin typeface="Arial" panose="020B0604020202020204" pitchFamily="34" charset="0"/>
                <a:cs typeface="Arial" panose="020B0604020202020204" pitchFamily="34" charset="0"/>
              </a:defRPr>
            </a:lvl4pPr>
            <a:lvl5pPr marL="609585" indent="0">
              <a:buClr>
                <a:schemeClr val="tx2"/>
              </a:buClr>
              <a:buSzPct val="60000"/>
              <a:buNone/>
              <a:defRPr sz="32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0"/>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97319163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atin typeface="+mn-lt"/>
                <a:cs typeface="Arial" panose="020B0604020202020204" pitchFamily="34" charset="0"/>
              </a:defRPr>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0377688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05963925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theme" Target="../theme/theme2.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image" Target="../media/image1.png"/><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2236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Public</a:t>
            </a:r>
          </a:p>
        </p:txBody>
      </p:sp>
      <p:pic>
        <p:nvPicPr>
          <p:cNvPr id="3" name="Picture 2">
            <a:extLst>
              <a:ext uri="{FF2B5EF4-FFF2-40B4-BE49-F238E27FC236}">
                <a16:creationId xmlns:a16="http://schemas.microsoft.com/office/drawing/2014/main" id="{82FD48B3-1FCE-B649-AC6C-CD1C21D5B8E5}"/>
              </a:ext>
            </a:extLst>
          </p:cNvPr>
          <p:cNvPicPr>
            <a:picLocks noChangeAspect="1"/>
          </p:cNvPicPr>
          <p:nvPr/>
        </p:nvPicPr>
        <p:blipFill>
          <a:blip r:embed="rId43" cstate="screen">
            <a:lum bright="70000" contrast="-70000"/>
            <a:extLst>
              <a:ext uri="{28A0092B-C50C-407E-A947-70E740481C1C}">
                <a14:useLocalDpi xmlns:a14="http://schemas.microsoft.com/office/drawing/2010/main"/>
              </a:ext>
            </a:extLst>
          </a:blip>
          <a:stretch>
            <a:fillRect/>
          </a:stretch>
        </p:blipFill>
        <p:spPr>
          <a:xfrm>
            <a:off x="10829779" y="6322205"/>
            <a:ext cx="881226" cy="272544"/>
          </a:xfrm>
          <a:prstGeom prst="rect">
            <a:avLst/>
          </a:prstGeom>
        </p:spPr>
      </p:pic>
    </p:spTree>
    <p:extLst>
      <p:ext uri="{BB962C8B-B14F-4D97-AF65-F5344CB8AC3E}">
        <p14:creationId xmlns:p14="http://schemas.microsoft.com/office/powerpoint/2010/main" val="1403481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67" r:id="rId35"/>
    <p:sldLayoutId id="2147483768" r:id="rId36"/>
    <p:sldLayoutId id="2147483769" r:id="rId37"/>
    <p:sldLayoutId id="2147483770" r:id="rId38"/>
    <p:sldLayoutId id="2147483771" r:id="rId39"/>
    <p:sldLayoutId id="2147483772" r:id="rId40"/>
    <p:sldLayoutId id="214748377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575777"/>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Confidential</a:t>
            </a:r>
          </a:p>
        </p:txBody>
      </p:sp>
    </p:spTree>
    <p:extLst>
      <p:ext uri="{BB962C8B-B14F-4D97-AF65-F5344CB8AC3E}">
        <p14:creationId xmlns:p14="http://schemas.microsoft.com/office/powerpoint/2010/main" val="42573008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guide id="8" orient="horz" pos="1620">
          <p15:clr>
            <a:srgbClr val="F26B43"/>
          </p15:clr>
        </p15:guide>
        <p15:guide id="9" pos="2880">
          <p15:clr>
            <a:srgbClr val="F26B43"/>
          </p15:clr>
        </p15:guide>
        <p15:guide id="10" pos="288">
          <p15:clr>
            <a:srgbClr val="F26B43"/>
          </p15:clr>
        </p15:guide>
        <p15:guide id="11" pos="5496">
          <p15:clr>
            <a:srgbClr val="F26B43"/>
          </p15:clr>
        </p15:guide>
        <p15:guide id="12" orient="horz" pos="5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
        <p:nvSpPr>
          <p:cNvPr id="5" name="TextBox 4">
            <a:extLst>
              <a:ext uri="{FF2B5EF4-FFF2-40B4-BE49-F238E27FC236}">
                <a16:creationId xmlns:a16="http://schemas.microsoft.com/office/drawing/2014/main" id="{4C417EB4-14CA-8449-B21E-E6C132C92492}"/>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0137306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Lst>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python.org/3/library/stdtypes.html#dict" TargetMode="External"/><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8" Type="http://schemas.openxmlformats.org/officeDocument/2006/relationships/hyperlink" Target="https://docs.python.org/3/library/collections.html#collections.defaultdict" TargetMode="External"/><Relationship Id="rId3" Type="http://schemas.openxmlformats.org/officeDocument/2006/relationships/hyperlink" Target="https://docs.python.org/3/library/collections.html#collections.namedtuple" TargetMode="External"/><Relationship Id="rId7" Type="http://schemas.openxmlformats.org/officeDocument/2006/relationships/hyperlink" Target="https://docs.python.org/3/library/collections.html#collections.OrderedDict" TargetMode="External"/><Relationship Id="rId12" Type="http://schemas.openxmlformats.org/officeDocument/2006/relationships/hyperlink" Target="https://docs.python.org/3/library/collections.html" TargetMode="External"/><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hyperlink" Target="https://docs.python.org/3/library/collections.html#collections.Counter" TargetMode="External"/><Relationship Id="rId11" Type="http://schemas.openxmlformats.org/officeDocument/2006/relationships/hyperlink" Target="https://docs.python.org/3/library/collections.html#collections.UserString" TargetMode="External"/><Relationship Id="rId5" Type="http://schemas.openxmlformats.org/officeDocument/2006/relationships/hyperlink" Target="https://docs.python.org/3/library/collections.html#collections.ChainMap" TargetMode="External"/><Relationship Id="rId10" Type="http://schemas.openxmlformats.org/officeDocument/2006/relationships/hyperlink" Target="https://docs.python.org/3/library/collections.html#collections.UserList" TargetMode="External"/><Relationship Id="rId4" Type="http://schemas.openxmlformats.org/officeDocument/2006/relationships/hyperlink" Target="https://docs.python.org/3/library/collections.html#collections.deque" TargetMode="External"/><Relationship Id="rId9" Type="http://schemas.openxmlformats.org/officeDocument/2006/relationships/hyperlink" Target="https://docs.python.org/3/library/collections.html#collections.UserDic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psf/requests" TargetMode="External"/><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ncclient/ncclient" TargetMode="External"/><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github.com/ktbyers/netmiko" TargetMode="External"/><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developer.cisco.com/video/net-prog-basics/" TargetMode="Externa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FAD8C31-63DA-7748-9452-094F4A7E4147}"/>
              </a:ext>
            </a:extLst>
          </p:cNvPr>
          <p:cNvSpPr>
            <a:spLocks noGrp="1"/>
          </p:cNvSpPr>
          <p:nvPr>
            <p:ph type="subTitle" idx="1"/>
          </p:nvPr>
        </p:nvSpPr>
        <p:spPr/>
        <p:txBody>
          <a:bodyPr/>
          <a:lstStyle/>
          <a:p>
            <a:endParaRPr lang="en-CN" dirty="0"/>
          </a:p>
        </p:txBody>
      </p:sp>
      <p:sp>
        <p:nvSpPr>
          <p:cNvPr id="3" name="Text Placeholder 2">
            <a:extLst>
              <a:ext uri="{FF2B5EF4-FFF2-40B4-BE49-F238E27FC236}">
                <a16:creationId xmlns:a16="http://schemas.microsoft.com/office/drawing/2014/main" id="{42A236F9-5B58-6243-B1C9-F5E70C369E2F}"/>
              </a:ext>
            </a:extLst>
          </p:cNvPr>
          <p:cNvSpPr>
            <a:spLocks noGrp="1"/>
          </p:cNvSpPr>
          <p:nvPr>
            <p:ph type="body" sz="quarter" idx="11"/>
          </p:nvPr>
        </p:nvSpPr>
        <p:spPr/>
        <p:txBody>
          <a:bodyPr/>
          <a:lstStyle/>
          <a:p>
            <a:endParaRPr lang="en-CN"/>
          </a:p>
        </p:txBody>
      </p:sp>
      <p:sp>
        <p:nvSpPr>
          <p:cNvPr id="4" name="Text Placeholder 3">
            <a:extLst>
              <a:ext uri="{FF2B5EF4-FFF2-40B4-BE49-F238E27FC236}">
                <a16:creationId xmlns:a16="http://schemas.microsoft.com/office/drawing/2014/main" id="{51397A6E-1AB3-6143-A3EB-5351D6193E1E}"/>
              </a:ext>
            </a:extLst>
          </p:cNvPr>
          <p:cNvSpPr>
            <a:spLocks noGrp="1"/>
          </p:cNvSpPr>
          <p:nvPr>
            <p:ph type="body" sz="quarter" idx="12"/>
          </p:nvPr>
        </p:nvSpPr>
        <p:spPr/>
        <p:txBody>
          <a:bodyPr/>
          <a:lstStyle/>
          <a:p>
            <a:endParaRPr lang="en-CN" dirty="0"/>
          </a:p>
        </p:txBody>
      </p:sp>
      <p:sp>
        <p:nvSpPr>
          <p:cNvPr id="5" name="Text Placeholder 4">
            <a:extLst>
              <a:ext uri="{FF2B5EF4-FFF2-40B4-BE49-F238E27FC236}">
                <a16:creationId xmlns:a16="http://schemas.microsoft.com/office/drawing/2014/main" id="{690C8D39-1DA4-1A4F-96EE-E5E97F0772CC}"/>
              </a:ext>
            </a:extLst>
          </p:cNvPr>
          <p:cNvSpPr>
            <a:spLocks noGrp="1"/>
          </p:cNvSpPr>
          <p:nvPr>
            <p:ph type="body" sz="quarter" idx="13"/>
          </p:nvPr>
        </p:nvSpPr>
        <p:spPr/>
        <p:txBody>
          <a:bodyPr/>
          <a:lstStyle/>
          <a:p>
            <a:r>
              <a:rPr lang="en-US" altLang="zh-CN" dirty="0"/>
              <a:t>2</a:t>
            </a:r>
            <a:r>
              <a:rPr lang="zh-CN" altLang="en-US" dirty="0"/>
              <a:t> </a:t>
            </a:r>
            <a:r>
              <a:rPr lang="en-US" altLang="zh-CN" dirty="0"/>
              <a:t>–</a:t>
            </a:r>
            <a:r>
              <a:rPr lang="zh-CN" altLang="en-US" dirty="0"/>
              <a:t> </a:t>
            </a:r>
            <a:r>
              <a:rPr lang="en-US" altLang="zh-CN" dirty="0"/>
              <a:t>Network</a:t>
            </a:r>
            <a:r>
              <a:rPr lang="zh-CN" altLang="en-US" dirty="0"/>
              <a:t> </a:t>
            </a:r>
            <a:r>
              <a:rPr lang="en-US" altLang="zh-CN" dirty="0"/>
              <a:t>Programing</a:t>
            </a:r>
            <a:endParaRPr lang="en-CN" dirty="0"/>
          </a:p>
        </p:txBody>
      </p:sp>
      <p:sp>
        <p:nvSpPr>
          <p:cNvPr id="6" name="Title 5">
            <a:extLst>
              <a:ext uri="{FF2B5EF4-FFF2-40B4-BE49-F238E27FC236}">
                <a16:creationId xmlns:a16="http://schemas.microsoft.com/office/drawing/2014/main" id="{BB6D2400-87FB-3B4D-861A-B277F028C9D3}"/>
              </a:ext>
            </a:extLst>
          </p:cNvPr>
          <p:cNvSpPr>
            <a:spLocks noGrp="1"/>
          </p:cNvSpPr>
          <p:nvPr>
            <p:ph type="ctrTitle"/>
          </p:nvPr>
        </p:nvSpPr>
        <p:spPr/>
        <p:txBody>
          <a:bodyPr/>
          <a:lstStyle/>
          <a:p>
            <a:r>
              <a:rPr lang="en-CN" dirty="0"/>
              <a:t>Dev</a:t>
            </a:r>
            <a:r>
              <a:rPr lang="en-US" altLang="zh-CN" dirty="0"/>
              <a:t>Ne</a:t>
            </a:r>
            <a:r>
              <a:rPr lang="en-CN" dirty="0"/>
              <a:t>t</a:t>
            </a:r>
            <a:r>
              <a:rPr lang="zh-CN" altLang="en-US" dirty="0"/>
              <a:t> </a:t>
            </a:r>
            <a:r>
              <a:rPr lang="en-US" altLang="zh-CN" dirty="0"/>
              <a:t>Learning</a:t>
            </a:r>
            <a:r>
              <a:rPr lang="zh-CN" altLang="en-US" dirty="0"/>
              <a:t> </a:t>
            </a:r>
            <a:r>
              <a:rPr lang="en-US" altLang="zh-CN" dirty="0"/>
              <a:t>Forum</a:t>
            </a:r>
            <a:endParaRPr lang="en-CN" dirty="0"/>
          </a:p>
        </p:txBody>
      </p:sp>
    </p:spTree>
    <p:extLst>
      <p:ext uri="{BB962C8B-B14F-4D97-AF65-F5344CB8AC3E}">
        <p14:creationId xmlns:p14="http://schemas.microsoft.com/office/powerpoint/2010/main" val="21938315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68E89C-F1C6-3345-9710-63B0FD1B0DB5}"/>
              </a:ext>
            </a:extLst>
          </p:cNvPr>
          <p:cNvSpPr>
            <a:spLocks noGrp="1"/>
          </p:cNvSpPr>
          <p:nvPr>
            <p:ph type="body" sz="quarter" idx="10"/>
          </p:nvPr>
        </p:nvSpPr>
        <p:spPr>
          <a:xfrm>
            <a:off x="616402" y="1602317"/>
            <a:ext cx="4783938" cy="4519083"/>
          </a:xfrm>
        </p:spPr>
        <p:txBody>
          <a:bodyPr/>
          <a:lstStyle/>
          <a:p>
            <a:r>
              <a:rPr lang="en-US" dirty="0"/>
              <a:t>Format Syntax</a:t>
            </a:r>
          </a:p>
          <a:p>
            <a:r>
              <a:rPr lang="en-US" dirty="0"/>
              <a:t>Objects Representation</a:t>
            </a:r>
          </a:p>
          <a:p>
            <a:r>
              <a:rPr lang="en-US" dirty="0"/>
              <a:t>Key / Value Notation</a:t>
            </a:r>
          </a:p>
          <a:p>
            <a:pPr lvl="1"/>
            <a:r>
              <a:rPr lang="en-US" dirty="0"/>
              <a:t>Values can be objects, lists,  strings, numbers, </a:t>
            </a:r>
            <a:r>
              <a:rPr lang="en-US" dirty="0" err="1"/>
              <a:t>boolean</a:t>
            </a:r>
            <a:endParaRPr lang="en-US" dirty="0"/>
          </a:p>
          <a:p>
            <a:r>
              <a:rPr lang="en-US" dirty="0"/>
              <a:t>Arrays or List Notation</a:t>
            </a:r>
            <a:endParaRPr lang="en-CN" dirty="0"/>
          </a:p>
        </p:txBody>
      </p:sp>
      <p:sp>
        <p:nvSpPr>
          <p:cNvPr id="5" name="Title 4">
            <a:extLst>
              <a:ext uri="{FF2B5EF4-FFF2-40B4-BE49-F238E27FC236}">
                <a16:creationId xmlns:a16="http://schemas.microsoft.com/office/drawing/2014/main" id="{128FF846-A96F-4442-A766-4BF21C3AD9BE}"/>
              </a:ext>
            </a:extLst>
          </p:cNvPr>
          <p:cNvSpPr>
            <a:spLocks noGrp="1"/>
          </p:cNvSpPr>
          <p:nvPr>
            <p:ph type="title"/>
          </p:nvPr>
        </p:nvSpPr>
        <p:spPr/>
        <p:txBody>
          <a:bodyPr/>
          <a:lstStyle/>
          <a:p>
            <a:r>
              <a:rPr lang="en-US" spc="25" dirty="0">
                <a:solidFill>
                  <a:srgbClr val="005073"/>
                </a:solidFill>
              </a:rPr>
              <a:t>Common </a:t>
            </a:r>
            <a:r>
              <a:rPr lang="en-US" spc="-30" dirty="0">
                <a:solidFill>
                  <a:srgbClr val="005073"/>
                </a:solidFill>
              </a:rPr>
              <a:t>Elements </a:t>
            </a:r>
            <a:r>
              <a:rPr lang="en-US" spc="-50" dirty="0">
                <a:solidFill>
                  <a:srgbClr val="005073"/>
                </a:solidFill>
              </a:rPr>
              <a:t>in </a:t>
            </a:r>
            <a:r>
              <a:rPr lang="en-US" spc="-110" dirty="0">
                <a:solidFill>
                  <a:srgbClr val="005073"/>
                </a:solidFill>
              </a:rPr>
              <a:t>a </a:t>
            </a:r>
            <a:r>
              <a:rPr lang="en-US" spc="-70" dirty="0">
                <a:solidFill>
                  <a:srgbClr val="005073"/>
                </a:solidFill>
              </a:rPr>
              <a:t>Data</a:t>
            </a:r>
            <a:r>
              <a:rPr lang="en-US" spc="465" dirty="0">
                <a:solidFill>
                  <a:srgbClr val="005073"/>
                </a:solidFill>
              </a:rPr>
              <a:t> </a:t>
            </a:r>
            <a:r>
              <a:rPr lang="en-US" spc="-20" dirty="0">
                <a:solidFill>
                  <a:srgbClr val="005073"/>
                </a:solidFill>
              </a:rPr>
              <a:t>Format</a:t>
            </a:r>
            <a:endParaRPr lang="en-CN" dirty="0"/>
          </a:p>
        </p:txBody>
      </p:sp>
      <p:sp>
        <p:nvSpPr>
          <p:cNvPr id="8" name="object 4">
            <a:extLst>
              <a:ext uri="{FF2B5EF4-FFF2-40B4-BE49-F238E27FC236}">
                <a16:creationId xmlns:a16="http://schemas.microsoft.com/office/drawing/2014/main" id="{DB9DEAC1-49B0-6B4F-90B3-747A24F20C09}"/>
              </a:ext>
            </a:extLst>
          </p:cNvPr>
          <p:cNvSpPr/>
          <p:nvPr/>
        </p:nvSpPr>
        <p:spPr>
          <a:xfrm>
            <a:off x="5105400" y="1609344"/>
            <a:ext cx="6733032" cy="4108704"/>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0FA84A24-317A-D443-9CB5-79CC95A3760C}"/>
              </a:ext>
            </a:extLst>
          </p:cNvPr>
          <p:cNvSpPr txBox="1"/>
          <p:nvPr/>
        </p:nvSpPr>
        <p:spPr>
          <a:xfrm>
            <a:off x="8552815" y="2381250"/>
            <a:ext cx="2214245" cy="1671955"/>
          </a:xfrm>
          <a:prstGeom prst="rect">
            <a:avLst/>
          </a:prstGeom>
        </p:spPr>
        <p:txBody>
          <a:bodyPr vert="horz" wrap="square" lIns="0" tIns="12700" rIns="0" bIns="0" rtlCol="0">
            <a:spAutoFit/>
          </a:bodyPr>
          <a:lstStyle/>
          <a:p>
            <a:pPr marL="560705" marR="5080" indent="-548640">
              <a:lnSpc>
                <a:spcPct val="100000"/>
              </a:lnSpc>
              <a:spcBef>
                <a:spcPts val="100"/>
              </a:spcBef>
            </a:pPr>
            <a:r>
              <a:rPr sz="1800" b="1" spc="-10" dirty="0">
                <a:solidFill>
                  <a:srgbClr val="5E5E5E"/>
                </a:solidFill>
                <a:latin typeface="Courier New"/>
                <a:cs typeface="Courier New"/>
              </a:rPr>
              <a:t>{“priorities”: </a:t>
            </a:r>
            <a:r>
              <a:rPr sz="1800" b="1" dirty="0">
                <a:solidFill>
                  <a:srgbClr val="5E5E5E"/>
                </a:solidFill>
                <a:latin typeface="Courier New"/>
                <a:cs typeface="Courier New"/>
              </a:rPr>
              <a:t>[  </a:t>
            </a:r>
            <a:r>
              <a:rPr sz="1800" b="1" spc="-10" dirty="0">
                <a:solidFill>
                  <a:srgbClr val="5E5E5E"/>
                </a:solidFill>
                <a:latin typeface="Courier New"/>
                <a:cs typeface="Courier New"/>
              </a:rPr>
              <a:t>“fire”,</a:t>
            </a:r>
            <a:endParaRPr sz="1800">
              <a:latin typeface="Courier New"/>
              <a:cs typeface="Courier New"/>
            </a:endParaRPr>
          </a:p>
          <a:p>
            <a:pPr marL="560705" marR="548640">
              <a:lnSpc>
                <a:spcPct val="100000"/>
              </a:lnSpc>
            </a:pPr>
            <a:r>
              <a:rPr sz="1800" b="1" spc="-5" dirty="0">
                <a:solidFill>
                  <a:srgbClr val="5E5E5E"/>
                </a:solidFill>
                <a:latin typeface="Courier New"/>
                <a:cs typeface="Courier New"/>
              </a:rPr>
              <a:t>“w</a:t>
            </a:r>
            <a:r>
              <a:rPr sz="1800" b="1" spc="-20" dirty="0">
                <a:solidFill>
                  <a:srgbClr val="5E5E5E"/>
                </a:solidFill>
                <a:latin typeface="Courier New"/>
                <a:cs typeface="Courier New"/>
              </a:rPr>
              <a:t>a</a:t>
            </a:r>
            <a:r>
              <a:rPr sz="1800" b="1" spc="-5" dirty="0">
                <a:solidFill>
                  <a:srgbClr val="5E5E5E"/>
                </a:solidFill>
                <a:latin typeface="Courier New"/>
                <a:cs typeface="Courier New"/>
              </a:rPr>
              <a:t>te</a:t>
            </a:r>
            <a:r>
              <a:rPr sz="1800" b="1" spc="0" dirty="0">
                <a:solidFill>
                  <a:srgbClr val="5E5E5E"/>
                </a:solidFill>
                <a:latin typeface="Courier New"/>
                <a:cs typeface="Courier New"/>
              </a:rPr>
              <a:t>r</a:t>
            </a:r>
            <a:r>
              <a:rPr sz="1800" b="1" spc="-5" dirty="0">
                <a:solidFill>
                  <a:srgbClr val="5E5E5E"/>
                </a:solidFill>
                <a:latin typeface="Courier New"/>
                <a:cs typeface="Courier New"/>
              </a:rPr>
              <a:t>”,  </a:t>
            </a:r>
            <a:r>
              <a:rPr sz="1800" b="1" spc="-10" dirty="0">
                <a:solidFill>
                  <a:srgbClr val="5E5E5E"/>
                </a:solidFill>
                <a:latin typeface="Courier New"/>
                <a:cs typeface="Courier New"/>
              </a:rPr>
              <a:t>“club”</a:t>
            </a:r>
            <a:endParaRPr sz="1800">
              <a:latin typeface="Courier New"/>
              <a:cs typeface="Courier New"/>
            </a:endParaRPr>
          </a:p>
          <a:p>
            <a:pPr marL="286385">
              <a:lnSpc>
                <a:spcPct val="100000"/>
              </a:lnSpc>
            </a:pPr>
            <a:r>
              <a:rPr sz="1800" b="1" dirty="0">
                <a:solidFill>
                  <a:srgbClr val="5E5E5E"/>
                </a:solidFill>
                <a:latin typeface="Courier New"/>
                <a:cs typeface="Courier New"/>
              </a:rPr>
              <a:t>]</a:t>
            </a:r>
            <a:endParaRPr sz="1800">
              <a:latin typeface="Courier New"/>
              <a:cs typeface="Courier New"/>
            </a:endParaRPr>
          </a:p>
          <a:p>
            <a:pPr marL="12700">
              <a:lnSpc>
                <a:spcPct val="100000"/>
              </a:lnSpc>
            </a:pPr>
            <a:r>
              <a:rPr sz="1800" b="1" dirty="0">
                <a:solidFill>
                  <a:srgbClr val="5E5E5E"/>
                </a:solidFill>
                <a:latin typeface="Courier New"/>
                <a:cs typeface="Courier New"/>
              </a:rPr>
              <a:t>}</a:t>
            </a:r>
            <a:endParaRPr sz="1800">
              <a:latin typeface="Courier New"/>
              <a:cs typeface="Courier New"/>
            </a:endParaRPr>
          </a:p>
        </p:txBody>
      </p:sp>
    </p:spTree>
    <p:extLst>
      <p:ext uri="{BB962C8B-B14F-4D97-AF65-F5344CB8AC3E}">
        <p14:creationId xmlns:p14="http://schemas.microsoft.com/office/powerpoint/2010/main" val="4294362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32A329-06F0-7E43-B4A9-C196DEC245DF}"/>
              </a:ext>
            </a:extLst>
          </p:cNvPr>
          <p:cNvSpPr>
            <a:spLocks noGrp="1"/>
          </p:cNvSpPr>
          <p:nvPr>
            <p:ph type="body" sz="quarter" idx="10"/>
          </p:nvPr>
        </p:nvSpPr>
        <p:spPr>
          <a:xfrm>
            <a:off x="616401" y="1602317"/>
            <a:ext cx="3880295" cy="4519083"/>
          </a:xfrm>
        </p:spPr>
        <p:txBody>
          <a:bodyPr/>
          <a:lstStyle/>
          <a:p>
            <a:r>
              <a:rPr lang="en-US" dirty="0"/>
              <a:t>“</a:t>
            </a:r>
            <a:r>
              <a:rPr lang="en-US" dirty="0">
                <a:solidFill>
                  <a:srgbClr val="00B050"/>
                </a:solidFill>
              </a:rPr>
              <a:t>Key</a:t>
            </a:r>
            <a:r>
              <a:rPr lang="en-US" dirty="0"/>
              <a:t>” identifies/labels a set of</a:t>
            </a:r>
            <a:r>
              <a:rPr lang="zh-CN" altLang="en-US" dirty="0"/>
              <a:t> </a:t>
            </a:r>
            <a:r>
              <a:rPr lang="en-US" dirty="0"/>
              <a:t>data</a:t>
            </a:r>
          </a:p>
          <a:p>
            <a:r>
              <a:rPr lang="en-US" dirty="0"/>
              <a:t>Left side of the colon</a:t>
            </a:r>
          </a:p>
          <a:p>
            <a:r>
              <a:rPr lang="en-US" dirty="0"/>
              <a:t>Inside of "quotes"</a:t>
            </a:r>
          </a:p>
          <a:p>
            <a:endParaRPr lang="en-CN" dirty="0"/>
          </a:p>
        </p:txBody>
      </p:sp>
      <p:sp>
        <p:nvSpPr>
          <p:cNvPr id="3" name="Title 2">
            <a:extLst>
              <a:ext uri="{FF2B5EF4-FFF2-40B4-BE49-F238E27FC236}">
                <a16:creationId xmlns:a16="http://schemas.microsoft.com/office/drawing/2014/main" id="{ACD103C9-7D30-B343-8EE1-97758F8B18B6}"/>
              </a:ext>
            </a:extLst>
          </p:cNvPr>
          <p:cNvSpPr>
            <a:spLocks noGrp="1"/>
          </p:cNvSpPr>
          <p:nvPr>
            <p:ph type="title"/>
          </p:nvPr>
        </p:nvSpPr>
        <p:spPr/>
        <p:txBody>
          <a:bodyPr/>
          <a:lstStyle/>
          <a:p>
            <a:r>
              <a:rPr lang="en-US" dirty="0"/>
              <a:t>"</a:t>
            </a:r>
            <a:r>
              <a:rPr lang="en-US" dirty="0">
                <a:solidFill>
                  <a:srgbClr val="00B050"/>
                </a:solidFill>
              </a:rPr>
              <a:t>Key</a:t>
            </a:r>
            <a:r>
              <a:rPr lang="en-US" dirty="0"/>
              <a:t>" </a:t>
            </a:r>
            <a:r>
              <a:rPr lang="en-US" dirty="0">
                <a:solidFill>
                  <a:schemeClr val="accent6"/>
                </a:solidFill>
              </a:rPr>
              <a:t>:</a:t>
            </a:r>
            <a:r>
              <a:rPr lang="en-US" dirty="0"/>
              <a:t> "</a:t>
            </a:r>
            <a:r>
              <a:rPr lang="en-US" dirty="0">
                <a:solidFill>
                  <a:srgbClr val="00B0F0"/>
                </a:solidFill>
              </a:rPr>
              <a:t>Value</a:t>
            </a:r>
            <a:r>
              <a:rPr lang="en-US" dirty="0"/>
              <a:t>"</a:t>
            </a:r>
            <a:endParaRPr lang="en-CN" dirty="0"/>
          </a:p>
        </p:txBody>
      </p:sp>
      <p:sp>
        <p:nvSpPr>
          <p:cNvPr id="4" name="TextBox 3">
            <a:extLst>
              <a:ext uri="{FF2B5EF4-FFF2-40B4-BE49-F238E27FC236}">
                <a16:creationId xmlns:a16="http://schemas.microsoft.com/office/drawing/2014/main" id="{6D3E4A3D-2A7B-CD4A-9766-55EDAF6846FE}"/>
              </a:ext>
            </a:extLst>
          </p:cNvPr>
          <p:cNvSpPr txBox="1"/>
          <p:nvPr/>
        </p:nvSpPr>
        <p:spPr>
          <a:xfrm>
            <a:off x="7304442" y="1678193"/>
            <a:ext cx="184731" cy="369332"/>
          </a:xfrm>
          <a:prstGeom prst="rect">
            <a:avLst/>
          </a:prstGeom>
          <a:noFill/>
        </p:spPr>
        <p:txBody>
          <a:bodyPr wrap="none" rtlCol="0">
            <a:spAutoFit/>
          </a:bodyPr>
          <a:lstStyle/>
          <a:p>
            <a:endParaRPr lang="en-CN" dirty="0">
              <a:latin typeface="+mn-lt"/>
            </a:endParaRPr>
          </a:p>
        </p:txBody>
      </p:sp>
      <p:sp>
        <p:nvSpPr>
          <p:cNvPr id="5" name="Text Placeholder 1">
            <a:extLst>
              <a:ext uri="{FF2B5EF4-FFF2-40B4-BE49-F238E27FC236}">
                <a16:creationId xmlns:a16="http://schemas.microsoft.com/office/drawing/2014/main" id="{036355B8-50A8-C947-9F73-87AD86B4390E}"/>
              </a:ext>
            </a:extLst>
          </p:cNvPr>
          <p:cNvSpPr txBox="1">
            <a:spLocks/>
          </p:cNvSpPr>
          <p:nvPr/>
        </p:nvSpPr>
        <p:spPr>
          <a:xfrm>
            <a:off x="6287474" y="1602316"/>
            <a:ext cx="3880295" cy="4519083"/>
          </a:xfrm>
          <a:prstGeom prst="rect">
            <a:avLst/>
          </a:prstGeom>
        </p:spPr>
        <p:txBody>
          <a:bodyPr lIns="91420" tIns="45710" rIns="91420" bIns="45710">
            <a:noAutofit/>
          </a:bodyPr>
          <a:lstStyle>
            <a:lvl1pPr marL="304792" indent="-228594" algn="l" defTabSz="912261" rtl="0" eaLnBrk="1" fontAlgn="base" hangingPunct="1">
              <a:lnSpc>
                <a:spcPct val="95000"/>
              </a:lnSpc>
              <a:spcBef>
                <a:spcPts val="1480"/>
              </a:spcBef>
              <a:spcAft>
                <a:spcPct val="0"/>
              </a:spcAft>
              <a:buClr>
                <a:schemeClr val="tx1"/>
              </a:buClr>
              <a:buSzPct val="80000"/>
              <a:buFont typeface="Arial"/>
              <a:buChar char="•"/>
              <a:defRPr lang="en-US" sz="2667" b="0" i="0" kern="1200">
                <a:solidFill>
                  <a:schemeClr val="tx1"/>
                </a:solidFill>
                <a:latin typeface="+mn-lt"/>
                <a:ea typeface="CiscoSansTT Thin" charset="0"/>
                <a:cs typeface="CiscoSansTT Thin" charset="0"/>
              </a:defRPr>
            </a:lvl1pPr>
            <a:lvl2pPr marL="609585" indent="-220128" algn="l" defTabSz="912261" rtl="0" eaLnBrk="1" fontAlgn="base" hangingPunct="1">
              <a:lnSpc>
                <a:spcPct val="95000"/>
              </a:lnSpc>
              <a:spcBef>
                <a:spcPts val="600"/>
              </a:spcBef>
              <a:spcAft>
                <a:spcPct val="0"/>
              </a:spcAft>
              <a:buClr>
                <a:schemeClr val="tx1"/>
              </a:buClr>
              <a:buSzPct val="80000"/>
              <a:buFont typeface="Arial"/>
              <a:buChar char="•"/>
              <a:defRPr lang="en-US" sz="2400" b="0" i="0" kern="1200">
                <a:solidFill>
                  <a:schemeClr val="tx1"/>
                </a:solidFill>
                <a:latin typeface="+mn-lt"/>
                <a:ea typeface="CiscoSansTT Thin" charset="0"/>
                <a:cs typeface="CiscoSansTT Thin" charset="0"/>
              </a:defRPr>
            </a:lvl2pPr>
            <a:lvl3pPr marL="914377" indent="-146047" algn="l" defTabSz="912261" rtl="0" eaLnBrk="1" fontAlgn="base" hangingPunct="1">
              <a:lnSpc>
                <a:spcPct val="95000"/>
              </a:lnSpc>
              <a:spcBef>
                <a:spcPts val="833"/>
              </a:spcBef>
              <a:spcAft>
                <a:spcPct val="0"/>
              </a:spcAft>
              <a:buClr>
                <a:schemeClr val="tx1"/>
              </a:buClr>
              <a:buSzPct val="80000"/>
              <a:buFont typeface="Arial"/>
              <a:buChar char="•"/>
              <a:defRPr lang="en-US" sz="2133" b="0" i="0" kern="1200">
                <a:solidFill>
                  <a:schemeClr val="tx1"/>
                </a:solidFill>
                <a:latin typeface="+mn-lt"/>
                <a:ea typeface="CiscoSansTT Thin" charset="0"/>
                <a:cs typeface="CiscoSansTT Thin" charset="0"/>
              </a:defRPr>
            </a:lvl3pPr>
            <a:lvl4pPr marL="1214683" indent="-228548" algn="l" defTabSz="912261" rtl="0" eaLnBrk="1" fontAlgn="base" hangingPunct="1">
              <a:lnSpc>
                <a:spcPct val="95000"/>
              </a:lnSpc>
              <a:spcBef>
                <a:spcPts val="833"/>
              </a:spcBef>
              <a:spcAft>
                <a:spcPct val="0"/>
              </a:spcAft>
              <a:buClr>
                <a:schemeClr val="tx1"/>
              </a:buClr>
              <a:buSzPct val="80000"/>
              <a:buFont typeface="Arial"/>
              <a:buChar char="•"/>
              <a:defRPr lang="en-US" sz="1867" b="0" i="0" kern="1200">
                <a:solidFill>
                  <a:schemeClr val="tx1"/>
                </a:solidFill>
                <a:latin typeface="+mn-lt"/>
                <a:ea typeface="CiscoSansTT Thin" charset="0"/>
                <a:cs typeface="CiscoSansTT Thin" charset="0"/>
              </a:defRPr>
            </a:lvl4pPr>
            <a:lvl5pPr marL="1443231" indent="-224314" algn="l" defTabSz="912261" rtl="0" eaLnBrk="1" fontAlgn="base" hangingPunct="1">
              <a:lnSpc>
                <a:spcPct val="95000"/>
              </a:lnSpc>
              <a:spcBef>
                <a:spcPts val="833"/>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t>
            </a:r>
            <a:r>
              <a:rPr lang="en-US" dirty="0">
                <a:solidFill>
                  <a:srgbClr val="00B0F0"/>
                </a:solidFill>
              </a:rPr>
              <a:t>Value</a:t>
            </a:r>
            <a:r>
              <a:rPr lang="en-US" dirty="0"/>
              <a:t>" is the Data</a:t>
            </a:r>
          </a:p>
          <a:p>
            <a:r>
              <a:rPr lang="en-US" dirty="0"/>
              <a:t>Right side of colon</a:t>
            </a:r>
          </a:p>
          <a:p>
            <a:r>
              <a:rPr lang="en-US" dirty="0"/>
              <a:t>Can be:</a:t>
            </a:r>
          </a:p>
          <a:p>
            <a:pPr lvl="1"/>
            <a:r>
              <a:rPr lang="en-US" dirty="0"/>
              <a:t>String</a:t>
            </a:r>
          </a:p>
          <a:p>
            <a:pPr lvl="1"/>
            <a:r>
              <a:rPr lang="en-US" dirty="0"/>
              <a:t>Integer</a:t>
            </a:r>
          </a:p>
          <a:p>
            <a:pPr lvl="1"/>
            <a:r>
              <a:rPr lang="en-US" dirty="0"/>
              <a:t>Array/List</a:t>
            </a:r>
          </a:p>
          <a:p>
            <a:pPr lvl="1"/>
            <a:r>
              <a:rPr lang="en-US" dirty="0"/>
              <a:t>Bool</a:t>
            </a:r>
          </a:p>
          <a:p>
            <a:pPr lvl="1"/>
            <a:r>
              <a:rPr lang="en-US" dirty="0"/>
              <a:t>Object</a:t>
            </a:r>
          </a:p>
        </p:txBody>
      </p:sp>
      <p:sp>
        <p:nvSpPr>
          <p:cNvPr id="6" name="object 5">
            <a:extLst>
              <a:ext uri="{FF2B5EF4-FFF2-40B4-BE49-F238E27FC236}">
                <a16:creationId xmlns:a16="http://schemas.microsoft.com/office/drawing/2014/main" id="{490121ED-AE22-724E-9332-E87506953A61}"/>
              </a:ext>
            </a:extLst>
          </p:cNvPr>
          <p:cNvSpPr txBox="1"/>
          <p:nvPr/>
        </p:nvSpPr>
        <p:spPr>
          <a:xfrm>
            <a:off x="616401" y="4205702"/>
            <a:ext cx="5309870" cy="1478280"/>
          </a:xfrm>
          <a:prstGeom prst="rect">
            <a:avLst/>
          </a:prstGeom>
          <a:solidFill>
            <a:srgbClr val="FAAB17"/>
          </a:solidFill>
        </p:spPr>
        <p:txBody>
          <a:bodyPr vert="horz" wrap="square" lIns="0" tIns="19685" rIns="0" bIns="0" rtlCol="0">
            <a:spAutoFit/>
          </a:bodyPr>
          <a:lstStyle/>
          <a:p>
            <a:pPr marL="92075">
              <a:lnSpc>
                <a:spcPct val="100000"/>
              </a:lnSpc>
              <a:spcBef>
                <a:spcPts val="155"/>
              </a:spcBef>
            </a:pPr>
            <a:r>
              <a:rPr sz="1800" dirty="0">
                <a:solidFill>
                  <a:srgbClr val="282828"/>
                </a:solidFill>
                <a:latin typeface="Courier New"/>
                <a:cs typeface="Courier New"/>
              </a:rPr>
              <a:t>{</a:t>
            </a:r>
            <a:endParaRPr sz="1800" dirty="0">
              <a:latin typeface="Courier New"/>
              <a:cs typeface="Courier New"/>
            </a:endParaRPr>
          </a:p>
          <a:p>
            <a:pPr marL="366395" marR="153670">
              <a:lnSpc>
                <a:spcPct val="100000"/>
              </a:lnSpc>
            </a:pPr>
            <a:r>
              <a:rPr sz="1800" spc="-10" dirty="0">
                <a:solidFill>
                  <a:srgbClr val="282828"/>
                </a:solidFill>
                <a:latin typeface="Courier New"/>
                <a:cs typeface="Courier New"/>
              </a:rPr>
              <a:t>"name": "GigabitEthernet2",  "description": "Wide </a:t>
            </a:r>
            <a:r>
              <a:rPr sz="1800" spc="-5" dirty="0">
                <a:solidFill>
                  <a:srgbClr val="282828"/>
                </a:solidFill>
                <a:latin typeface="Courier New"/>
                <a:cs typeface="Courier New"/>
              </a:rPr>
              <a:t>Area </a:t>
            </a:r>
            <a:r>
              <a:rPr sz="1800" spc="-10" dirty="0">
                <a:solidFill>
                  <a:srgbClr val="282828"/>
                </a:solidFill>
                <a:latin typeface="Courier New"/>
                <a:cs typeface="Courier New"/>
              </a:rPr>
              <a:t>Network”,  "enabled":</a:t>
            </a:r>
            <a:r>
              <a:rPr sz="1800" spc="-85" dirty="0">
                <a:solidFill>
                  <a:srgbClr val="282828"/>
                </a:solidFill>
                <a:latin typeface="Courier New"/>
                <a:cs typeface="Courier New"/>
              </a:rPr>
              <a:t> </a:t>
            </a:r>
            <a:r>
              <a:rPr sz="1800" spc="-10" dirty="0">
                <a:solidFill>
                  <a:srgbClr val="282828"/>
                </a:solidFill>
                <a:latin typeface="Courier New"/>
                <a:cs typeface="Courier New"/>
              </a:rPr>
              <a:t>true</a:t>
            </a:r>
            <a:endParaRPr sz="1800" dirty="0">
              <a:latin typeface="Courier New"/>
              <a:cs typeface="Courier New"/>
            </a:endParaRPr>
          </a:p>
          <a:p>
            <a:pPr marL="92075">
              <a:lnSpc>
                <a:spcPct val="100000"/>
              </a:lnSpc>
            </a:pPr>
            <a:r>
              <a:rPr sz="1800" dirty="0">
                <a:solidFill>
                  <a:srgbClr val="282828"/>
                </a:solidFill>
                <a:latin typeface="Courier New"/>
                <a:cs typeface="Courier New"/>
              </a:rPr>
              <a:t>}</a:t>
            </a:r>
            <a:endParaRPr sz="1800" dirty="0">
              <a:latin typeface="Courier New"/>
              <a:cs typeface="Courier New"/>
            </a:endParaRPr>
          </a:p>
        </p:txBody>
      </p:sp>
    </p:spTree>
    <p:extLst>
      <p:ext uri="{BB962C8B-B14F-4D97-AF65-F5344CB8AC3E}">
        <p14:creationId xmlns:p14="http://schemas.microsoft.com/office/powerpoint/2010/main" val="1205773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6CB3-B7B6-1F49-BCD2-BB51B3D33C1D}"/>
              </a:ext>
            </a:extLst>
          </p:cNvPr>
          <p:cNvSpPr>
            <a:spLocks noGrp="1"/>
          </p:cNvSpPr>
          <p:nvPr>
            <p:ph type="ctrTitle"/>
          </p:nvPr>
        </p:nvSpPr>
        <p:spPr/>
        <p:txBody>
          <a:bodyPr/>
          <a:lstStyle/>
          <a:p>
            <a:r>
              <a:rPr lang="en-CN" dirty="0"/>
              <a:t>XML</a:t>
            </a:r>
          </a:p>
        </p:txBody>
      </p:sp>
    </p:spTree>
    <p:extLst>
      <p:ext uri="{BB962C8B-B14F-4D97-AF65-F5344CB8AC3E}">
        <p14:creationId xmlns:p14="http://schemas.microsoft.com/office/powerpoint/2010/main" val="441681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03AC75-0E2B-C549-B201-93718B587C5F}"/>
              </a:ext>
            </a:extLst>
          </p:cNvPr>
          <p:cNvSpPr>
            <a:spLocks noGrp="1"/>
          </p:cNvSpPr>
          <p:nvPr>
            <p:ph type="body" sz="quarter" idx="10"/>
          </p:nvPr>
        </p:nvSpPr>
        <p:spPr>
          <a:xfrm>
            <a:off x="1057464" y="2484444"/>
            <a:ext cx="3579081" cy="3120289"/>
          </a:xfrm>
        </p:spPr>
        <p:txBody>
          <a:bodyPr/>
          <a:lstStyle/>
          <a:p>
            <a:pPr marL="76198" indent="0">
              <a:buNone/>
            </a:pPr>
            <a:r>
              <a:rPr lang="en-US" dirty="0"/>
              <a:t>A </a:t>
            </a:r>
            <a:r>
              <a:rPr lang="en-US" b="1" dirty="0">
                <a:solidFill>
                  <a:schemeClr val="accent6"/>
                </a:solidFill>
              </a:rPr>
              <a:t>human readable </a:t>
            </a:r>
            <a:r>
              <a:rPr lang="en-US" dirty="0"/>
              <a:t>data structure </a:t>
            </a:r>
            <a:r>
              <a:rPr lang="zh-CN" altLang="en-US" dirty="0"/>
              <a:t>      </a:t>
            </a:r>
            <a:r>
              <a:rPr lang="en-US" dirty="0"/>
              <a:t>that </a:t>
            </a:r>
            <a:r>
              <a:rPr lang="en-US" b="1" dirty="0">
                <a:solidFill>
                  <a:srgbClr val="00B0F0"/>
                </a:solidFill>
              </a:rPr>
              <a:t>applications use </a:t>
            </a:r>
            <a:r>
              <a:rPr lang="en-US" dirty="0"/>
              <a:t>to store, transfer, and read data.</a:t>
            </a:r>
          </a:p>
          <a:p>
            <a:endParaRPr lang="en-CN" dirty="0"/>
          </a:p>
        </p:txBody>
      </p:sp>
      <p:sp>
        <p:nvSpPr>
          <p:cNvPr id="3" name="Title 2">
            <a:extLst>
              <a:ext uri="{FF2B5EF4-FFF2-40B4-BE49-F238E27FC236}">
                <a16:creationId xmlns:a16="http://schemas.microsoft.com/office/drawing/2014/main" id="{E50B258A-0727-5A49-B0AE-21D2663AE774}"/>
              </a:ext>
            </a:extLst>
          </p:cNvPr>
          <p:cNvSpPr>
            <a:spLocks noGrp="1"/>
          </p:cNvSpPr>
          <p:nvPr>
            <p:ph type="title"/>
          </p:nvPr>
        </p:nvSpPr>
        <p:spPr/>
        <p:txBody>
          <a:bodyPr/>
          <a:lstStyle/>
          <a:p>
            <a:r>
              <a:rPr lang="en-US" spc="130" dirty="0">
                <a:solidFill>
                  <a:srgbClr val="005073"/>
                </a:solidFill>
              </a:rPr>
              <a:t>XML- </a:t>
            </a:r>
            <a:r>
              <a:rPr lang="en-US" spc="-5" dirty="0" err="1">
                <a:solidFill>
                  <a:srgbClr val="005073"/>
                </a:solidFill>
              </a:rPr>
              <a:t>eXtensible</a:t>
            </a:r>
            <a:r>
              <a:rPr lang="en-US" spc="-5" dirty="0">
                <a:solidFill>
                  <a:srgbClr val="005073"/>
                </a:solidFill>
              </a:rPr>
              <a:t> </a:t>
            </a:r>
            <a:r>
              <a:rPr lang="en-US" spc="-10" dirty="0">
                <a:solidFill>
                  <a:srgbClr val="005073"/>
                </a:solidFill>
              </a:rPr>
              <a:t>Markup</a:t>
            </a:r>
            <a:r>
              <a:rPr lang="en-US" spc="-20" dirty="0">
                <a:solidFill>
                  <a:srgbClr val="005073"/>
                </a:solidFill>
              </a:rPr>
              <a:t> </a:t>
            </a:r>
            <a:r>
              <a:rPr lang="en-US" spc="-10" dirty="0">
                <a:solidFill>
                  <a:srgbClr val="005073"/>
                </a:solidFill>
              </a:rPr>
              <a:t>Language</a:t>
            </a:r>
            <a:endParaRPr lang="en-CN" dirty="0"/>
          </a:p>
        </p:txBody>
      </p:sp>
      <p:sp>
        <p:nvSpPr>
          <p:cNvPr id="4" name="object 3">
            <a:extLst>
              <a:ext uri="{FF2B5EF4-FFF2-40B4-BE49-F238E27FC236}">
                <a16:creationId xmlns:a16="http://schemas.microsoft.com/office/drawing/2014/main" id="{E953C95C-E481-7B4D-80E8-ADD1DD05E171}"/>
              </a:ext>
            </a:extLst>
          </p:cNvPr>
          <p:cNvSpPr txBox="1"/>
          <p:nvPr/>
        </p:nvSpPr>
        <p:spPr>
          <a:xfrm>
            <a:off x="5782121" y="1947784"/>
            <a:ext cx="5352415" cy="38677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&lt;?xml </a:t>
            </a:r>
            <a:r>
              <a:rPr sz="1800" spc="-10" dirty="0">
                <a:solidFill>
                  <a:srgbClr val="282828"/>
                </a:solidFill>
                <a:latin typeface="Courier New"/>
                <a:cs typeface="Courier New"/>
              </a:rPr>
              <a:t>version="1.0" encoding="UTF-8"</a:t>
            </a:r>
            <a:r>
              <a:rPr sz="1800" spc="-60" dirty="0">
                <a:solidFill>
                  <a:srgbClr val="282828"/>
                </a:solidFill>
                <a:latin typeface="Courier New"/>
                <a:cs typeface="Courier New"/>
              </a:rPr>
              <a:t> </a:t>
            </a:r>
            <a:r>
              <a:rPr sz="1800" spc="-15" dirty="0">
                <a:solidFill>
                  <a:srgbClr val="282828"/>
                </a:solidFill>
                <a:latin typeface="Courier New"/>
                <a:cs typeface="Courier New"/>
              </a:rPr>
              <a:t>?&gt;</a:t>
            </a:r>
            <a:endParaRPr sz="1800" dirty="0">
              <a:latin typeface="Courier New"/>
              <a:cs typeface="Courier New"/>
            </a:endParaRPr>
          </a:p>
          <a:p>
            <a:pPr marL="12700">
              <a:lnSpc>
                <a:spcPct val="100000"/>
              </a:lnSpc>
            </a:pPr>
            <a:r>
              <a:rPr sz="1800" spc="-10" dirty="0">
                <a:solidFill>
                  <a:srgbClr val="282828"/>
                </a:solidFill>
                <a:latin typeface="Courier New"/>
                <a:cs typeface="Courier New"/>
              </a:rPr>
              <a:t>&lt;interface</a:t>
            </a:r>
            <a:r>
              <a:rPr sz="1800" spc="-50" dirty="0">
                <a:solidFill>
                  <a:srgbClr val="282828"/>
                </a:solidFill>
                <a:latin typeface="Courier New"/>
                <a:cs typeface="Courier New"/>
              </a:rPr>
              <a:t> </a:t>
            </a:r>
            <a:r>
              <a:rPr sz="1800" spc="-10" dirty="0">
                <a:solidFill>
                  <a:srgbClr val="282828"/>
                </a:solidFill>
                <a:latin typeface="Courier New"/>
                <a:cs typeface="Courier New"/>
              </a:rPr>
              <a:t>xmlns="ietf-interfaces"&gt;</a:t>
            </a:r>
            <a:endParaRPr sz="1800" dirty="0">
              <a:latin typeface="Courier New"/>
              <a:cs typeface="Courier New"/>
            </a:endParaRPr>
          </a:p>
          <a:p>
            <a:pPr marL="286385">
              <a:lnSpc>
                <a:spcPct val="100000"/>
              </a:lnSpc>
            </a:pPr>
            <a:r>
              <a:rPr sz="1800" spc="-10" dirty="0">
                <a:solidFill>
                  <a:srgbClr val="282828"/>
                </a:solidFill>
                <a:latin typeface="Courier New"/>
                <a:cs typeface="Courier New"/>
              </a:rPr>
              <a:t>&lt;name&gt;GigabitEthernet2&lt;/name&gt;</a:t>
            </a:r>
            <a:endParaRPr sz="1800" dirty="0">
              <a:latin typeface="Courier New"/>
              <a:cs typeface="Courier New"/>
            </a:endParaRPr>
          </a:p>
          <a:p>
            <a:pPr marL="286385">
              <a:lnSpc>
                <a:spcPct val="100000"/>
              </a:lnSpc>
            </a:pPr>
            <a:r>
              <a:rPr sz="1800" spc="-10" dirty="0">
                <a:solidFill>
                  <a:srgbClr val="282828"/>
                </a:solidFill>
                <a:latin typeface="Courier New"/>
                <a:cs typeface="Courier New"/>
              </a:rPr>
              <a:t>&lt;description&gt;</a:t>
            </a:r>
            <a:endParaRPr sz="1800" dirty="0">
              <a:latin typeface="Courier New"/>
              <a:cs typeface="Courier New"/>
            </a:endParaRPr>
          </a:p>
          <a:p>
            <a:pPr marL="560705">
              <a:lnSpc>
                <a:spcPct val="100000"/>
              </a:lnSpc>
            </a:pPr>
            <a:r>
              <a:rPr sz="1800" spc="-10" dirty="0">
                <a:solidFill>
                  <a:srgbClr val="282828"/>
                </a:solidFill>
                <a:latin typeface="Courier New"/>
                <a:cs typeface="Courier New"/>
              </a:rPr>
              <a:t>Wide Area</a:t>
            </a:r>
            <a:r>
              <a:rPr sz="1800" spc="-70" dirty="0">
                <a:solidFill>
                  <a:srgbClr val="282828"/>
                </a:solidFill>
                <a:latin typeface="Courier New"/>
                <a:cs typeface="Courier New"/>
              </a:rPr>
              <a:t> </a:t>
            </a:r>
            <a:r>
              <a:rPr sz="1800" spc="-10" dirty="0">
                <a:solidFill>
                  <a:srgbClr val="282828"/>
                </a:solidFill>
                <a:latin typeface="Courier New"/>
                <a:cs typeface="Courier New"/>
              </a:rPr>
              <a:t>Network</a:t>
            </a:r>
            <a:endParaRPr sz="1800" dirty="0">
              <a:latin typeface="Courier New"/>
              <a:cs typeface="Courier New"/>
            </a:endParaRPr>
          </a:p>
          <a:p>
            <a:pPr marL="286385">
              <a:lnSpc>
                <a:spcPct val="100000"/>
              </a:lnSpc>
              <a:spcBef>
                <a:spcPts val="5"/>
              </a:spcBef>
            </a:pPr>
            <a:r>
              <a:rPr sz="1800" spc="-10" dirty="0">
                <a:solidFill>
                  <a:srgbClr val="282828"/>
                </a:solidFill>
                <a:latin typeface="Courier New"/>
                <a:cs typeface="Courier New"/>
              </a:rPr>
              <a:t>&lt;/description&gt;</a:t>
            </a:r>
            <a:endParaRPr sz="1800" dirty="0">
              <a:latin typeface="Courier New"/>
              <a:cs typeface="Courier New"/>
            </a:endParaRPr>
          </a:p>
          <a:p>
            <a:pPr marL="286385">
              <a:lnSpc>
                <a:spcPct val="100000"/>
              </a:lnSpc>
            </a:pPr>
            <a:r>
              <a:rPr sz="1800" spc="-10" dirty="0">
                <a:solidFill>
                  <a:srgbClr val="282828"/>
                </a:solidFill>
                <a:latin typeface="Courier New"/>
                <a:cs typeface="Courier New"/>
              </a:rPr>
              <a:t>&lt;enabled&gt;true&lt;/enabled&gt;</a:t>
            </a:r>
            <a:endParaRPr sz="1800" dirty="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dirty="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dirty="0">
              <a:latin typeface="Courier New"/>
              <a:cs typeface="Courier New"/>
            </a:endParaRPr>
          </a:p>
          <a:p>
            <a:pPr marL="835660">
              <a:lnSpc>
                <a:spcPct val="100000"/>
              </a:lnSpc>
            </a:pPr>
            <a:r>
              <a:rPr sz="1800" spc="-10" dirty="0">
                <a:solidFill>
                  <a:srgbClr val="282828"/>
                </a:solidFill>
                <a:latin typeface="Courier New"/>
                <a:cs typeface="Courier New"/>
              </a:rPr>
              <a:t>&lt;ip&gt;172.16.0.2&lt;/ip&gt;</a:t>
            </a:r>
            <a:endParaRPr sz="1800" dirty="0">
              <a:latin typeface="Courier New"/>
              <a:cs typeface="Courier New"/>
            </a:endParaRPr>
          </a:p>
          <a:p>
            <a:pPr marL="835660">
              <a:lnSpc>
                <a:spcPct val="100000"/>
              </a:lnSpc>
            </a:pPr>
            <a:r>
              <a:rPr sz="1800" spc="-10" dirty="0">
                <a:solidFill>
                  <a:srgbClr val="282828"/>
                </a:solidFill>
                <a:latin typeface="Courier New"/>
                <a:cs typeface="Courier New"/>
              </a:rPr>
              <a:t>&lt;netmask&gt;255.255.255.0&lt;/netmask&gt;</a:t>
            </a:r>
            <a:endParaRPr sz="1800" dirty="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dirty="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dirty="0">
              <a:latin typeface="Courier New"/>
              <a:cs typeface="Courier New"/>
            </a:endParaRPr>
          </a:p>
          <a:p>
            <a:pPr marL="12700">
              <a:lnSpc>
                <a:spcPct val="100000"/>
              </a:lnSpc>
            </a:pPr>
            <a:r>
              <a:rPr sz="1800" spc="-10" dirty="0">
                <a:solidFill>
                  <a:srgbClr val="282828"/>
                </a:solidFill>
                <a:latin typeface="Courier New"/>
                <a:cs typeface="Courier New"/>
              </a:rPr>
              <a:t>&lt;/interface&gt;</a:t>
            </a:r>
            <a:endParaRPr sz="1800" dirty="0">
              <a:latin typeface="Courier New"/>
              <a:cs typeface="Courier New"/>
            </a:endParaRPr>
          </a:p>
        </p:txBody>
      </p:sp>
    </p:spTree>
    <p:extLst>
      <p:ext uri="{BB962C8B-B14F-4D97-AF65-F5344CB8AC3E}">
        <p14:creationId xmlns:p14="http://schemas.microsoft.com/office/powerpoint/2010/main" val="31255629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AB55E-59D2-424E-9AC1-5AAFB2C128D1}"/>
              </a:ext>
            </a:extLst>
          </p:cNvPr>
          <p:cNvSpPr>
            <a:spLocks noGrp="1"/>
          </p:cNvSpPr>
          <p:nvPr>
            <p:ph type="body" sz="quarter" idx="10"/>
          </p:nvPr>
        </p:nvSpPr>
        <p:spPr>
          <a:xfrm>
            <a:off x="616401" y="1602317"/>
            <a:ext cx="5311063" cy="4519083"/>
          </a:xfrm>
        </p:spPr>
        <p:txBody>
          <a:bodyPr/>
          <a:lstStyle/>
          <a:p>
            <a:r>
              <a:rPr lang="en-US" dirty="0"/>
              <a:t>Designed for the Internet</a:t>
            </a:r>
          </a:p>
          <a:p>
            <a:r>
              <a:rPr lang="en-US" dirty="0"/>
              <a:t>Schema or namespace defines</a:t>
            </a:r>
          </a:p>
          <a:p>
            <a:r>
              <a:rPr lang="en-US" dirty="0"/>
              <a:t>data model</a:t>
            </a:r>
          </a:p>
          <a:p>
            <a:r>
              <a:rPr lang="en-US" b="1" dirty="0"/>
              <a:t>&lt;tags&gt;&lt;/tags&gt; </a:t>
            </a:r>
            <a:r>
              <a:rPr lang="en-US" dirty="0"/>
              <a:t>surround  </a:t>
            </a:r>
            <a:r>
              <a:rPr lang="en-US" b="1" dirty="0"/>
              <a:t>elements</a:t>
            </a:r>
            <a:r>
              <a:rPr lang="en-US" dirty="0"/>
              <a:t> for structure and  layout</a:t>
            </a:r>
          </a:p>
          <a:p>
            <a:r>
              <a:rPr lang="en-US" dirty="0">
                <a:solidFill>
                  <a:srgbClr val="00B0F0"/>
                </a:solidFill>
              </a:rPr>
              <a:t>Key</a:t>
            </a:r>
            <a:r>
              <a:rPr lang="en-US" dirty="0"/>
              <a:t>/</a:t>
            </a:r>
            <a:r>
              <a:rPr lang="en-US" dirty="0">
                <a:solidFill>
                  <a:srgbClr val="00B050"/>
                </a:solidFill>
              </a:rPr>
              <a:t>Value</a:t>
            </a:r>
            <a:r>
              <a:rPr lang="en-US" dirty="0"/>
              <a:t> representation</a:t>
            </a:r>
          </a:p>
          <a:p>
            <a:pPr lvl="1"/>
            <a:r>
              <a:rPr lang="en-US" dirty="0"/>
              <a:t>&lt;</a:t>
            </a:r>
            <a:r>
              <a:rPr lang="en-US" dirty="0">
                <a:solidFill>
                  <a:srgbClr val="00B0F0"/>
                </a:solidFill>
              </a:rPr>
              <a:t>key</a:t>
            </a:r>
            <a:r>
              <a:rPr lang="en-US" dirty="0"/>
              <a:t>&gt;</a:t>
            </a:r>
            <a:r>
              <a:rPr lang="en-US" dirty="0">
                <a:solidFill>
                  <a:srgbClr val="00B050"/>
                </a:solidFill>
              </a:rPr>
              <a:t>value</a:t>
            </a:r>
            <a:r>
              <a:rPr lang="en-US" dirty="0"/>
              <a:t>&lt;/</a:t>
            </a:r>
            <a:r>
              <a:rPr lang="en-US" dirty="0">
                <a:solidFill>
                  <a:srgbClr val="00B0F0"/>
                </a:solidFill>
              </a:rPr>
              <a:t>key</a:t>
            </a:r>
            <a:r>
              <a:rPr lang="en-US" dirty="0"/>
              <a:t>&gt;</a:t>
            </a:r>
          </a:p>
          <a:p>
            <a:r>
              <a:rPr lang="en-US" dirty="0"/>
              <a:t>Whitespace not significant</a:t>
            </a:r>
            <a:endParaRPr lang="en-CN" dirty="0"/>
          </a:p>
        </p:txBody>
      </p:sp>
      <p:sp>
        <p:nvSpPr>
          <p:cNvPr id="3" name="Title 2">
            <a:extLst>
              <a:ext uri="{FF2B5EF4-FFF2-40B4-BE49-F238E27FC236}">
                <a16:creationId xmlns:a16="http://schemas.microsoft.com/office/drawing/2014/main" id="{239397A2-F384-5F46-9237-24A8A5A66A53}"/>
              </a:ext>
            </a:extLst>
          </p:cNvPr>
          <p:cNvSpPr>
            <a:spLocks noGrp="1"/>
          </p:cNvSpPr>
          <p:nvPr>
            <p:ph type="title"/>
          </p:nvPr>
        </p:nvSpPr>
        <p:spPr/>
        <p:txBody>
          <a:bodyPr/>
          <a:lstStyle/>
          <a:p>
            <a:r>
              <a:rPr lang="en-CN" dirty="0"/>
              <a:t>XML</a:t>
            </a:r>
          </a:p>
        </p:txBody>
      </p:sp>
      <p:sp>
        <p:nvSpPr>
          <p:cNvPr id="4" name="object 2">
            <a:extLst>
              <a:ext uri="{FF2B5EF4-FFF2-40B4-BE49-F238E27FC236}">
                <a16:creationId xmlns:a16="http://schemas.microsoft.com/office/drawing/2014/main" id="{9A15A56A-CA61-B444-8BC8-0D1B59A66A63}"/>
              </a:ext>
            </a:extLst>
          </p:cNvPr>
          <p:cNvSpPr txBox="1"/>
          <p:nvPr/>
        </p:nvSpPr>
        <p:spPr>
          <a:xfrm>
            <a:off x="6330188" y="1614297"/>
            <a:ext cx="5352415" cy="38677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&lt;?xml </a:t>
            </a:r>
            <a:r>
              <a:rPr sz="1800" spc="-10" dirty="0">
                <a:solidFill>
                  <a:srgbClr val="282828"/>
                </a:solidFill>
                <a:latin typeface="Courier New"/>
                <a:cs typeface="Courier New"/>
              </a:rPr>
              <a:t>version="1.0" encoding="UTF-8"</a:t>
            </a:r>
            <a:r>
              <a:rPr sz="1800" spc="-60" dirty="0">
                <a:solidFill>
                  <a:srgbClr val="282828"/>
                </a:solidFill>
                <a:latin typeface="Courier New"/>
                <a:cs typeface="Courier New"/>
              </a:rPr>
              <a:t> </a:t>
            </a:r>
            <a:r>
              <a:rPr sz="1800" spc="-15" dirty="0">
                <a:solidFill>
                  <a:srgbClr val="282828"/>
                </a:solidFill>
                <a:latin typeface="Courier New"/>
                <a:cs typeface="Courier New"/>
              </a:rPr>
              <a:t>?&gt;</a:t>
            </a:r>
            <a:endParaRPr sz="1800">
              <a:latin typeface="Courier New"/>
              <a:cs typeface="Courier New"/>
            </a:endParaRPr>
          </a:p>
          <a:p>
            <a:pPr marL="12700">
              <a:lnSpc>
                <a:spcPct val="100000"/>
              </a:lnSpc>
            </a:pPr>
            <a:r>
              <a:rPr sz="1800" spc="-10" dirty="0">
                <a:solidFill>
                  <a:srgbClr val="282828"/>
                </a:solidFill>
                <a:latin typeface="Courier New"/>
                <a:cs typeface="Courier New"/>
              </a:rPr>
              <a:t>&lt;interface</a:t>
            </a:r>
            <a:r>
              <a:rPr sz="1800" spc="-50" dirty="0">
                <a:solidFill>
                  <a:srgbClr val="282828"/>
                </a:solidFill>
                <a:latin typeface="Courier New"/>
                <a:cs typeface="Courier New"/>
              </a:rPr>
              <a:t> </a:t>
            </a:r>
            <a:r>
              <a:rPr sz="1800" spc="-10" dirty="0">
                <a:solidFill>
                  <a:srgbClr val="282828"/>
                </a:solidFill>
                <a:latin typeface="Courier New"/>
                <a:cs typeface="Courier New"/>
              </a:rPr>
              <a:t>xmlns="ietf-interfaces"&gt;</a:t>
            </a:r>
            <a:endParaRPr sz="1800">
              <a:latin typeface="Courier New"/>
              <a:cs typeface="Courier New"/>
            </a:endParaRPr>
          </a:p>
          <a:p>
            <a:pPr marL="286385">
              <a:lnSpc>
                <a:spcPct val="100000"/>
              </a:lnSpc>
            </a:pPr>
            <a:r>
              <a:rPr sz="1800" spc="-10" dirty="0">
                <a:solidFill>
                  <a:srgbClr val="282828"/>
                </a:solidFill>
                <a:latin typeface="Courier New"/>
                <a:cs typeface="Courier New"/>
              </a:rPr>
              <a:t>&lt;name&gt;GigabitEthernet2&lt;/name&gt;</a:t>
            </a:r>
            <a:endParaRPr sz="1800">
              <a:latin typeface="Courier New"/>
              <a:cs typeface="Courier New"/>
            </a:endParaRPr>
          </a:p>
          <a:p>
            <a:pPr marL="286385">
              <a:lnSpc>
                <a:spcPct val="100000"/>
              </a:lnSpc>
            </a:pPr>
            <a:r>
              <a:rPr sz="1800" spc="-10" dirty="0">
                <a:solidFill>
                  <a:srgbClr val="282828"/>
                </a:solidFill>
                <a:latin typeface="Courier New"/>
                <a:cs typeface="Courier New"/>
              </a:rPr>
              <a:t>&lt;description&gt;</a:t>
            </a:r>
            <a:endParaRPr sz="1800">
              <a:latin typeface="Courier New"/>
              <a:cs typeface="Courier New"/>
            </a:endParaRPr>
          </a:p>
          <a:p>
            <a:pPr marL="560705">
              <a:lnSpc>
                <a:spcPct val="100000"/>
              </a:lnSpc>
            </a:pPr>
            <a:r>
              <a:rPr sz="1800" spc="-10" dirty="0">
                <a:solidFill>
                  <a:srgbClr val="282828"/>
                </a:solidFill>
                <a:latin typeface="Courier New"/>
                <a:cs typeface="Courier New"/>
              </a:rPr>
              <a:t>Wide Area</a:t>
            </a:r>
            <a:r>
              <a:rPr sz="1800" spc="-70" dirty="0">
                <a:solidFill>
                  <a:srgbClr val="282828"/>
                </a:solidFill>
                <a:latin typeface="Courier New"/>
                <a:cs typeface="Courier New"/>
              </a:rPr>
              <a:t> </a:t>
            </a:r>
            <a:r>
              <a:rPr sz="1800" spc="-10" dirty="0">
                <a:solidFill>
                  <a:srgbClr val="282828"/>
                </a:solidFill>
                <a:latin typeface="Courier New"/>
                <a:cs typeface="Courier New"/>
              </a:rPr>
              <a:t>Network</a:t>
            </a:r>
            <a:endParaRPr sz="1800">
              <a:latin typeface="Courier New"/>
              <a:cs typeface="Courier New"/>
            </a:endParaRPr>
          </a:p>
          <a:p>
            <a:pPr marL="286385">
              <a:lnSpc>
                <a:spcPct val="100000"/>
              </a:lnSpc>
              <a:spcBef>
                <a:spcPts val="5"/>
              </a:spcBef>
            </a:pPr>
            <a:r>
              <a:rPr sz="1800" spc="-10" dirty="0">
                <a:solidFill>
                  <a:srgbClr val="282828"/>
                </a:solidFill>
                <a:latin typeface="Courier New"/>
                <a:cs typeface="Courier New"/>
              </a:rPr>
              <a:t>&lt;/description&gt;</a:t>
            </a:r>
            <a:endParaRPr sz="1800">
              <a:latin typeface="Courier New"/>
              <a:cs typeface="Courier New"/>
            </a:endParaRPr>
          </a:p>
          <a:p>
            <a:pPr marL="286385">
              <a:lnSpc>
                <a:spcPct val="100000"/>
              </a:lnSpc>
            </a:pPr>
            <a:r>
              <a:rPr sz="1800" spc="-10" dirty="0">
                <a:solidFill>
                  <a:srgbClr val="282828"/>
                </a:solidFill>
                <a:latin typeface="Courier New"/>
                <a:cs typeface="Courier New"/>
              </a:rPr>
              <a:t>&lt;enabled&gt;true&lt;/enabled&gt;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a:latin typeface="Courier New"/>
              <a:cs typeface="Courier New"/>
            </a:endParaRPr>
          </a:p>
          <a:p>
            <a:pPr marL="835660">
              <a:lnSpc>
                <a:spcPct val="100000"/>
              </a:lnSpc>
            </a:pPr>
            <a:r>
              <a:rPr sz="1800" spc="-10" dirty="0">
                <a:solidFill>
                  <a:srgbClr val="282828"/>
                </a:solidFill>
                <a:latin typeface="Courier New"/>
                <a:cs typeface="Courier New"/>
              </a:rPr>
              <a:t>&lt;ip&gt;172.16.0.2&lt;/ip&gt;</a:t>
            </a:r>
            <a:endParaRPr sz="1800">
              <a:latin typeface="Courier New"/>
              <a:cs typeface="Courier New"/>
            </a:endParaRPr>
          </a:p>
          <a:p>
            <a:pPr marL="835660">
              <a:lnSpc>
                <a:spcPct val="100000"/>
              </a:lnSpc>
            </a:pPr>
            <a:r>
              <a:rPr sz="1800" spc="-10" dirty="0">
                <a:solidFill>
                  <a:srgbClr val="282828"/>
                </a:solidFill>
                <a:latin typeface="Courier New"/>
                <a:cs typeface="Courier New"/>
              </a:rPr>
              <a:t>&lt;netmask&gt;255.255.255.0&lt;/netmask&gt;</a:t>
            </a:r>
            <a:endParaRPr sz="180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a:latin typeface="Courier New"/>
              <a:cs typeface="Courier New"/>
            </a:endParaRPr>
          </a:p>
          <a:p>
            <a:pPr marL="12700">
              <a:lnSpc>
                <a:spcPct val="100000"/>
              </a:lnSpc>
            </a:pPr>
            <a:r>
              <a:rPr sz="1800" spc="-10" dirty="0">
                <a:solidFill>
                  <a:srgbClr val="282828"/>
                </a:solidFill>
                <a:latin typeface="Courier New"/>
                <a:cs typeface="Courier New"/>
              </a:rPr>
              <a:t>&lt;/interface&gt;</a:t>
            </a:r>
            <a:endParaRPr sz="1800">
              <a:latin typeface="Courier New"/>
              <a:cs typeface="Courier New"/>
            </a:endParaRPr>
          </a:p>
        </p:txBody>
      </p:sp>
    </p:spTree>
    <p:extLst>
      <p:ext uri="{BB962C8B-B14F-4D97-AF65-F5344CB8AC3E}">
        <p14:creationId xmlns:p14="http://schemas.microsoft.com/office/powerpoint/2010/main" val="3413448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AB55E-59D2-424E-9AC1-5AAFB2C128D1}"/>
              </a:ext>
            </a:extLst>
          </p:cNvPr>
          <p:cNvSpPr>
            <a:spLocks noGrp="1"/>
          </p:cNvSpPr>
          <p:nvPr>
            <p:ph type="body" sz="quarter" idx="10"/>
          </p:nvPr>
        </p:nvSpPr>
        <p:spPr>
          <a:xfrm>
            <a:off x="616401" y="1602317"/>
            <a:ext cx="5311063" cy="4519083"/>
          </a:xfrm>
        </p:spPr>
        <p:txBody>
          <a:bodyPr/>
          <a:lstStyle/>
          <a:p>
            <a:r>
              <a:rPr lang="en-US" dirty="0"/>
              <a:t>A related set of data surrounded</a:t>
            </a:r>
            <a:r>
              <a:rPr lang="zh-CN" altLang="en-US" dirty="0"/>
              <a:t> </a:t>
            </a:r>
            <a:r>
              <a:rPr lang="en-US" dirty="0"/>
              <a:t>by </a:t>
            </a:r>
            <a:r>
              <a:rPr lang="en-US" b="1" dirty="0"/>
              <a:t>&lt;tags&gt;&lt;/tags&gt;</a:t>
            </a:r>
          </a:p>
          <a:p>
            <a:r>
              <a:rPr lang="en-US" dirty="0"/>
              <a:t>An object can contain other</a:t>
            </a:r>
            <a:r>
              <a:rPr lang="zh-CN" altLang="en-US" dirty="0"/>
              <a:t> </a:t>
            </a:r>
            <a:r>
              <a:rPr lang="en-US" dirty="0"/>
              <a:t>objects or data entries</a:t>
            </a:r>
          </a:p>
          <a:p>
            <a:r>
              <a:rPr lang="en-US" dirty="0"/>
              <a:t>&lt;</a:t>
            </a:r>
            <a:r>
              <a:rPr lang="en-US" dirty="0">
                <a:solidFill>
                  <a:srgbClr val="00B0F0"/>
                </a:solidFill>
              </a:rPr>
              <a:t>key</a:t>
            </a:r>
            <a:r>
              <a:rPr lang="en-US" dirty="0"/>
              <a:t>&gt;</a:t>
            </a:r>
            <a:r>
              <a:rPr lang="en-US" dirty="0">
                <a:solidFill>
                  <a:srgbClr val="00B050"/>
                </a:solidFill>
              </a:rPr>
              <a:t>value</a:t>
            </a:r>
            <a:r>
              <a:rPr lang="en-US" dirty="0"/>
              <a:t>&lt;/</a:t>
            </a:r>
            <a:r>
              <a:rPr lang="en-US" dirty="0">
                <a:solidFill>
                  <a:srgbClr val="00B0F0"/>
                </a:solidFill>
              </a:rPr>
              <a:t>key</a:t>
            </a:r>
            <a:r>
              <a:rPr lang="en-US" dirty="0"/>
              <a:t>&gt; contained</a:t>
            </a:r>
            <a:r>
              <a:rPr lang="zh-CN" altLang="en-US" dirty="0"/>
              <a:t> </a:t>
            </a:r>
            <a:r>
              <a:rPr lang="en-US" dirty="0"/>
              <a:t>within the object tags</a:t>
            </a:r>
            <a:endParaRPr lang="en-CN" dirty="0"/>
          </a:p>
        </p:txBody>
      </p:sp>
      <p:sp>
        <p:nvSpPr>
          <p:cNvPr id="3" name="Title 2">
            <a:extLst>
              <a:ext uri="{FF2B5EF4-FFF2-40B4-BE49-F238E27FC236}">
                <a16:creationId xmlns:a16="http://schemas.microsoft.com/office/drawing/2014/main" id="{239397A2-F384-5F46-9237-24A8A5A66A53}"/>
              </a:ext>
            </a:extLst>
          </p:cNvPr>
          <p:cNvSpPr>
            <a:spLocks noGrp="1"/>
          </p:cNvSpPr>
          <p:nvPr>
            <p:ph type="title"/>
          </p:nvPr>
        </p:nvSpPr>
        <p:spPr/>
        <p:txBody>
          <a:bodyPr/>
          <a:lstStyle/>
          <a:p>
            <a:r>
              <a:rPr lang="en-CN" dirty="0"/>
              <a:t>XML</a:t>
            </a:r>
            <a:r>
              <a:rPr lang="zh-CN" altLang="en-US" dirty="0"/>
              <a:t> </a:t>
            </a:r>
            <a:r>
              <a:rPr lang="en-US" altLang="zh-CN" dirty="0"/>
              <a:t>Object</a:t>
            </a:r>
            <a:endParaRPr lang="en-CN" dirty="0"/>
          </a:p>
        </p:txBody>
      </p:sp>
      <p:sp>
        <p:nvSpPr>
          <p:cNvPr id="4" name="object 2">
            <a:extLst>
              <a:ext uri="{FF2B5EF4-FFF2-40B4-BE49-F238E27FC236}">
                <a16:creationId xmlns:a16="http://schemas.microsoft.com/office/drawing/2014/main" id="{9A15A56A-CA61-B444-8BC8-0D1B59A66A63}"/>
              </a:ext>
            </a:extLst>
          </p:cNvPr>
          <p:cNvSpPr txBox="1"/>
          <p:nvPr/>
        </p:nvSpPr>
        <p:spPr>
          <a:xfrm>
            <a:off x="6330188" y="1614297"/>
            <a:ext cx="5352415" cy="38677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&lt;?xml </a:t>
            </a:r>
            <a:r>
              <a:rPr sz="1800" spc="-10" dirty="0">
                <a:solidFill>
                  <a:srgbClr val="282828"/>
                </a:solidFill>
                <a:latin typeface="Courier New"/>
                <a:cs typeface="Courier New"/>
              </a:rPr>
              <a:t>version="1.0" encoding="UTF-8"</a:t>
            </a:r>
            <a:r>
              <a:rPr sz="1800" spc="-60" dirty="0">
                <a:solidFill>
                  <a:srgbClr val="282828"/>
                </a:solidFill>
                <a:latin typeface="Courier New"/>
                <a:cs typeface="Courier New"/>
              </a:rPr>
              <a:t> </a:t>
            </a:r>
            <a:r>
              <a:rPr sz="1800" spc="-15" dirty="0">
                <a:solidFill>
                  <a:srgbClr val="282828"/>
                </a:solidFill>
                <a:latin typeface="Courier New"/>
                <a:cs typeface="Courier New"/>
              </a:rPr>
              <a:t>?&gt;</a:t>
            </a:r>
            <a:endParaRPr sz="1800">
              <a:latin typeface="Courier New"/>
              <a:cs typeface="Courier New"/>
            </a:endParaRPr>
          </a:p>
          <a:p>
            <a:pPr marL="12700">
              <a:lnSpc>
                <a:spcPct val="100000"/>
              </a:lnSpc>
            </a:pPr>
            <a:r>
              <a:rPr sz="1800" spc="-10" dirty="0">
                <a:solidFill>
                  <a:srgbClr val="282828"/>
                </a:solidFill>
                <a:latin typeface="Courier New"/>
                <a:cs typeface="Courier New"/>
              </a:rPr>
              <a:t>&lt;interface</a:t>
            </a:r>
            <a:r>
              <a:rPr sz="1800" spc="-50" dirty="0">
                <a:solidFill>
                  <a:srgbClr val="282828"/>
                </a:solidFill>
                <a:latin typeface="Courier New"/>
                <a:cs typeface="Courier New"/>
              </a:rPr>
              <a:t> </a:t>
            </a:r>
            <a:r>
              <a:rPr sz="1800" spc="-10" dirty="0">
                <a:solidFill>
                  <a:srgbClr val="282828"/>
                </a:solidFill>
                <a:latin typeface="Courier New"/>
                <a:cs typeface="Courier New"/>
              </a:rPr>
              <a:t>xmlns="ietf-interfaces"&gt;</a:t>
            </a:r>
            <a:endParaRPr sz="1800">
              <a:latin typeface="Courier New"/>
              <a:cs typeface="Courier New"/>
            </a:endParaRPr>
          </a:p>
          <a:p>
            <a:pPr marL="286385">
              <a:lnSpc>
                <a:spcPct val="100000"/>
              </a:lnSpc>
            </a:pPr>
            <a:r>
              <a:rPr sz="1800" spc="-10" dirty="0">
                <a:solidFill>
                  <a:srgbClr val="282828"/>
                </a:solidFill>
                <a:latin typeface="Courier New"/>
                <a:cs typeface="Courier New"/>
              </a:rPr>
              <a:t>&lt;name&gt;GigabitEthernet2&lt;/name&gt;</a:t>
            </a:r>
            <a:endParaRPr sz="1800">
              <a:latin typeface="Courier New"/>
              <a:cs typeface="Courier New"/>
            </a:endParaRPr>
          </a:p>
          <a:p>
            <a:pPr marL="286385">
              <a:lnSpc>
                <a:spcPct val="100000"/>
              </a:lnSpc>
            </a:pPr>
            <a:r>
              <a:rPr sz="1800" spc="-10" dirty="0">
                <a:solidFill>
                  <a:srgbClr val="282828"/>
                </a:solidFill>
                <a:latin typeface="Courier New"/>
                <a:cs typeface="Courier New"/>
              </a:rPr>
              <a:t>&lt;description&gt;</a:t>
            </a:r>
            <a:endParaRPr sz="1800">
              <a:latin typeface="Courier New"/>
              <a:cs typeface="Courier New"/>
            </a:endParaRPr>
          </a:p>
          <a:p>
            <a:pPr marL="560705">
              <a:lnSpc>
                <a:spcPct val="100000"/>
              </a:lnSpc>
            </a:pPr>
            <a:r>
              <a:rPr sz="1800" spc="-10" dirty="0">
                <a:solidFill>
                  <a:srgbClr val="282828"/>
                </a:solidFill>
                <a:latin typeface="Courier New"/>
                <a:cs typeface="Courier New"/>
              </a:rPr>
              <a:t>Wide Area</a:t>
            </a:r>
            <a:r>
              <a:rPr sz="1800" spc="-70" dirty="0">
                <a:solidFill>
                  <a:srgbClr val="282828"/>
                </a:solidFill>
                <a:latin typeface="Courier New"/>
                <a:cs typeface="Courier New"/>
              </a:rPr>
              <a:t> </a:t>
            </a:r>
            <a:r>
              <a:rPr sz="1800" spc="-10" dirty="0">
                <a:solidFill>
                  <a:srgbClr val="282828"/>
                </a:solidFill>
                <a:latin typeface="Courier New"/>
                <a:cs typeface="Courier New"/>
              </a:rPr>
              <a:t>Network</a:t>
            </a:r>
            <a:endParaRPr sz="1800">
              <a:latin typeface="Courier New"/>
              <a:cs typeface="Courier New"/>
            </a:endParaRPr>
          </a:p>
          <a:p>
            <a:pPr marL="286385">
              <a:lnSpc>
                <a:spcPct val="100000"/>
              </a:lnSpc>
              <a:spcBef>
                <a:spcPts val="5"/>
              </a:spcBef>
            </a:pPr>
            <a:r>
              <a:rPr sz="1800" spc="-10" dirty="0">
                <a:solidFill>
                  <a:srgbClr val="282828"/>
                </a:solidFill>
                <a:latin typeface="Courier New"/>
                <a:cs typeface="Courier New"/>
              </a:rPr>
              <a:t>&lt;/description&gt;</a:t>
            </a:r>
            <a:endParaRPr sz="1800">
              <a:latin typeface="Courier New"/>
              <a:cs typeface="Courier New"/>
            </a:endParaRPr>
          </a:p>
          <a:p>
            <a:pPr marL="286385">
              <a:lnSpc>
                <a:spcPct val="100000"/>
              </a:lnSpc>
            </a:pPr>
            <a:r>
              <a:rPr sz="1800" spc="-10" dirty="0">
                <a:solidFill>
                  <a:srgbClr val="282828"/>
                </a:solidFill>
                <a:latin typeface="Courier New"/>
                <a:cs typeface="Courier New"/>
              </a:rPr>
              <a:t>&lt;enabled&gt;true&lt;/enabled&gt;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a:latin typeface="Courier New"/>
              <a:cs typeface="Courier New"/>
            </a:endParaRPr>
          </a:p>
          <a:p>
            <a:pPr marL="835660">
              <a:lnSpc>
                <a:spcPct val="100000"/>
              </a:lnSpc>
            </a:pPr>
            <a:r>
              <a:rPr sz="1800" spc="-10" dirty="0">
                <a:solidFill>
                  <a:srgbClr val="282828"/>
                </a:solidFill>
                <a:latin typeface="Courier New"/>
                <a:cs typeface="Courier New"/>
              </a:rPr>
              <a:t>&lt;ip&gt;172.16.0.2&lt;/ip&gt;</a:t>
            </a:r>
            <a:endParaRPr sz="1800">
              <a:latin typeface="Courier New"/>
              <a:cs typeface="Courier New"/>
            </a:endParaRPr>
          </a:p>
          <a:p>
            <a:pPr marL="835660">
              <a:lnSpc>
                <a:spcPct val="100000"/>
              </a:lnSpc>
            </a:pPr>
            <a:r>
              <a:rPr sz="1800" spc="-10" dirty="0">
                <a:solidFill>
                  <a:srgbClr val="282828"/>
                </a:solidFill>
                <a:latin typeface="Courier New"/>
                <a:cs typeface="Courier New"/>
              </a:rPr>
              <a:t>&lt;netmask&gt;255.255.255.0&lt;/netmask&gt;</a:t>
            </a:r>
            <a:endParaRPr sz="1800">
              <a:latin typeface="Courier New"/>
              <a:cs typeface="Courier New"/>
            </a:endParaRPr>
          </a:p>
          <a:p>
            <a:pPr marL="560705">
              <a:lnSpc>
                <a:spcPct val="100000"/>
              </a:lnSpc>
            </a:pPr>
            <a:r>
              <a:rPr sz="1800" spc="-10" dirty="0">
                <a:solidFill>
                  <a:srgbClr val="282828"/>
                </a:solidFill>
                <a:latin typeface="Courier New"/>
                <a:cs typeface="Courier New"/>
              </a:rPr>
              <a:t>&lt;/address&gt;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&lt;/ipv4&gt;</a:t>
            </a:r>
            <a:endParaRPr sz="1800">
              <a:latin typeface="Courier New"/>
              <a:cs typeface="Courier New"/>
            </a:endParaRPr>
          </a:p>
          <a:p>
            <a:pPr marL="12700">
              <a:lnSpc>
                <a:spcPct val="100000"/>
              </a:lnSpc>
            </a:pPr>
            <a:r>
              <a:rPr sz="1800" spc="-10" dirty="0">
                <a:solidFill>
                  <a:srgbClr val="282828"/>
                </a:solidFill>
                <a:latin typeface="Courier New"/>
                <a:cs typeface="Courier New"/>
              </a:rPr>
              <a:t>&lt;/interface&gt;</a:t>
            </a:r>
            <a:endParaRPr sz="1800">
              <a:latin typeface="Courier New"/>
              <a:cs typeface="Courier New"/>
            </a:endParaRPr>
          </a:p>
        </p:txBody>
      </p:sp>
    </p:spTree>
    <p:extLst>
      <p:ext uri="{BB962C8B-B14F-4D97-AF65-F5344CB8AC3E}">
        <p14:creationId xmlns:p14="http://schemas.microsoft.com/office/powerpoint/2010/main" val="5937213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AB55E-59D2-424E-9AC1-5AAFB2C128D1}"/>
              </a:ext>
            </a:extLst>
          </p:cNvPr>
          <p:cNvSpPr>
            <a:spLocks noGrp="1"/>
          </p:cNvSpPr>
          <p:nvPr>
            <p:ph type="body" sz="quarter" idx="10"/>
          </p:nvPr>
        </p:nvSpPr>
        <p:spPr>
          <a:xfrm>
            <a:off x="616402" y="1602317"/>
            <a:ext cx="5245412" cy="4519083"/>
          </a:xfrm>
        </p:spPr>
        <p:txBody>
          <a:bodyPr/>
          <a:lstStyle/>
          <a:p>
            <a:r>
              <a:rPr lang="en-US" dirty="0"/>
              <a:t>List of data</a:t>
            </a:r>
          </a:p>
          <a:p>
            <a:pPr lvl="1"/>
            <a:r>
              <a:rPr lang="en-US" dirty="0"/>
              <a:t>Can be composed of XML objects</a:t>
            </a:r>
          </a:p>
          <a:p>
            <a:r>
              <a:rPr lang="en-US" dirty="0"/>
              <a:t>Repeated instances of</a:t>
            </a:r>
            <a:r>
              <a:rPr lang="zh-CN" altLang="en-US" dirty="0"/>
              <a:t> </a:t>
            </a:r>
            <a:r>
              <a:rPr lang="en-US" b="1" dirty="0"/>
              <a:t>&lt;tags&gt;&lt;/tags&gt; </a:t>
            </a:r>
            <a:r>
              <a:rPr lang="en-US" dirty="0"/>
              <a:t>for each</a:t>
            </a:r>
            <a:r>
              <a:rPr lang="zh-CN" altLang="en-US" dirty="0"/>
              <a:t> </a:t>
            </a:r>
            <a:r>
              <a:rPr lang="en-US" dirty="0"/>
              <a:t>element</a:t>
            </a:r>
          </a:p>
        </p:txBody>
      </p:sp>
      <p:sp>
        <p:nvSpPr>
          <p:cNvPr id="3" name="Title 2">
            <a:extLst>
              <a:ext uri="{FF2B5EF4-FFF2-40B4-BE49-F238E27FC236}">
                <a16:creationId xmlns:a16="http://schemas.microsoft.com/office/drawing/2014/main" id="{239397A2-F384-5F46-9237-24A8A5A66A53}"/>
              </a:ext>
            </a:extLst>
          </p:cNvPr>
          <p:cNvSpPr>
            <a:spLocks noGrp="1"/>
          </p:cNvSpPr>
          <p:nvPr>
            <p:ph type="title"/>
          </p:nvPr>
        </p:nvSpPr>
        <p:spPr/>
        <p:txBody>
          <a:bodyPr/>
          <a:lstStyle/>
          <a:p>
            <a:r>
              <a:rPr lang="en-CN" dirty="0"/>
              <a:t>XML</a:t>
            </a:r>
            <a:r>
              <a:rPr lang="zh-CN" altLang="en-US" dirty="0"/>
              <a:t> </a:t>
            </a:r>
            <a:r>
              <a:rPr lang="en-US" altLang="zh-CN" dirty="0"/>
              <a:t>List</a:t>
            </a:r>
            <a:endParaRPr lang="en-CN" dirty="0"/>
          </a:p>
        </p:txBody>
      </p:sp>
      <p:sp>
        <p:nvSpPr>
          <p:cNvPr id="5" name="object 4">
            <a:extLst>
              <a:ext uri="{FF2B5EF4-FFF2-40B4-BE49-F238E27FC236}">
                <a16:creationId xmlns:a16="http://schemas.microsoft.com/office/drawing/2014/main" id="{4CE7A440-4978-2848-A484-3935B004F750}"/>
              </a:ext>
            </a:extLst>
          </p:cNvPr>
          <p:cNvSpPr txBox="1"/>
          <p:nvPr/>
        </p:nvSpPr>
        <p:spPr>
          <a:xfrm>
            <a:off x="6147346" y="1632267"/>
            <a:ext cx="5352415" cy="359346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&lt;?xml </a:t>
            </a:r>
            <a:r>
              <a:rPr sz="1800" spc="-10" dirty="0">
                <a:solidFill>
                  <a:srgbClr val="282828"/>
                </a:solidFill>
                <a:latin typeface="Courier New"/>
                <a:cs typeface="Courier New"/>
              </a:rPr>
              <a:t>version="1.0" encoding="UTF-8"</a:t>
            </a:r>
            <a:r>
              <a:rPr sz="1800" spc="-60" dirty="0">
                <a:solidFill>
                  <a:srgbClr val="282828"/>
                </a:solidFill>
                <a:latin typeface="Courier New"/>
                <a:cs typeface="Courier New"/>
              </a:rPr>
              <a:t> </a:t>
            </a:r>
            <a:r>
              <a:rPr sz="1800" spc="-15" dirty="0">
                <a:solidFill>
                  <a:srgbClr val="282828"/>
                </a:solidFill>
                <a:latin typeface="Courier New"/>
                <a:cs typeface="Courier New"/>
              </a:rPr>
              <a:t>?&gt;</a:t>
            </a:r>
            <a:endParaRPr sz="1800">
              <a:latin typeface="Courier New"/>
              <a:cs typeface="Courier New"/>
            </a:endParaRPr>
          </a:p>
          <a:p>
            <a:pPr marL="12700">
              <a:lnSpc>
                <a:spcPct val="100000"/>
              </a:lnSpc>
            </a:pPr>
            <a:r>
              <a:rPr sz="1800" spc="-10" dirty="0">
                <a:solidFill>
                  <a:srgbClr val="282828"/>
                </a:solidFill>
                <a:latin typeface="Courier New"/>
                <a:cs typeface="Courier New"/>
              </a:rPr>
              <a:t>&lt;addresses&gt;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&lt;ip&gt;172.16.0.2&lt;/ip&gt;</a:t>
            </a:r>
            <a:endParaRPr sz="1800">
              <a:latin typeface="Courier New"/>
              <a:cs typeface="Courier New"/>
            </a:endParaRPr>
          </a:p>
          <a:p>
            <a:pPr marL="286385">
              <a:lnSpc>
                <a:spcPct val="100000"/>
              </a:lnSpc>
            </a:pPr>
            <a:r>
              <a:rPr sz="1800" spc="-10" dirty="0">
                <a:solidFill>
                  <a:srgbClr val="282828"/>
                </a:solidFill>
                <a:latin typeface="Courier New"/>
                <a:cs typeface="Courier New"/>
              </a:rPr>
              <a:t>&lt;netmask&gt;255.255.255.0&lt;/netmask&gt;</a:t>
            </a:r>
            <a:endParaRPr sz="1800">
              <a:latin typeface="Courier New"/>
              <a:cs typeface="Courier New"/>
            </a:endParaRPr>
          </a:p>
          <a:p>
            <a:pPr marL="12700">
              <a:lnSpc>
                <a:spcPct val="100000"/>
              </a:lnSpc>
            </a:pPr>
            <a:r>
              <a:rPr sz="1800" spc="-10" dirty="0">
                <a:solidFill>
                  <a:srgbClr val="282828"/>
                </a:solidFill>
                <a:latin typeface="Courier New"/>
                <a:cs typeface="Courier New"/>
              </a:rPr>
              <a:t>&lt;/addresses&gt;</a:t>
            </a:r>
            <a:endParaRPr sz="1800">
              <a:latin typeface="Courier New"/>
              <a:cs typeface="Courier New"/>
            </a:endParaRPr>
          </a:p>
          <a:p>
            <a:pPr marL="12700">
              <a:lnSpc>
                <a:spcPct val="100000"/>
              </a:lnSpc>
              <a:spcBef>
                <a:spcPts val="5"/>
              </a:spcBef>
            </a:pPr>
            <a:r>
              <a:rPr sz="1800" spc="-10" dirty="0">
                <a:solidFill>
                  <a:srgbClr val="282828"/>
                </a:solidFill>
                <a:latin typeface="Courier New"/>
                <a:cs typeface="Courier New"/>
              </a:rPr>
              <a:t>&lt;addresses&gt;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&lt;ip&gt;172.16.0.3&lt;/ip&gt;</a:t>
            </a:r>
            <a:endParaRPr sz="1800">
              <a:latin typeface="Courier New"/>
              <a:cs typeface="Courier New"/>
            </a:endParaRPr>
          </a:p>
          <a:p>
            <a:pPr marL="286385">
              <a:lnSpc>
                <a:spcPct val="100000"/>
              </a:lnSpc>
            </a:pPr>
            <a:r>
              <a:rPr sz="1800" spc="-10" dirty="0">
                <a:solidFill>
                  <a:srgbClr val="282828"/>
                </a:solidFill>
                <a:latin typeface="Courier New"/>
                <a:cs typeface="Courier New"/>
              </a:rPr>
              <a:t>&lt;netmask&gt;255.255.255.0&lt;/netmask&gt;</a:t>
            </a:r>
            <a:endParaRPr sz="1800">
              <a:latin typeface="Courier New"/>
              <a:cs typeface="Courier New"/>
            </a:endParaRPr>
          </a:p>
          <a:p>
            <a:pPr marL="12700">
              <a:lnSpc>
                <a:spcPct val="100000"/>
              </a:lnSpc>
            </a:pPr>
            <a:r>
              <a:rPr sz="1800" spc="-10" dirty="0">
                <a:solidFill>
                  <a:srgbClr val="282828"/>
                </a:solidFill>
                <a:latin typeface="Courier New"/>
                <a:cs typeface="Courier New"/>
              </a:rPr>
              <a:t>&lt;/addresses&gt;</a:t>
            </a:r>
            <a:endParaRPr sz="1800">
              <a:latin typeface="Courier New"/>
              <a:cs typeface="Courier New"/>
            </a:endParaRPr>
          </a:p>
          <a:p>
            <a:pPr marL="12700">
              <a:lnSpc>
                <a:spcPct val="100000"/>
              </a:lnSpc>
            </a:pPr>
            <a:r>
              <a:rPr sz="1800" spc="-10" dirty="0">
                <a:solidFill>
                  <a:srgbClr val="282828"/>
                </a:solidFill>
                <a:latin typeface="Courier New"/>
                <a:cs typeface="Courier New"/>
              </a:rPr>
              <a:t>&lt;addresses&gt;</a:t>
            </a:r>
            <a:endParaRPr sz="1800">
              <a:latin typeface="Courier New"/>
              <a:cs typeface="Courier New"/>
            </a:endParaRPr>
          </a:p>
          <a:p>
            <a:pPr marL="286385">
              <a:lnSpc>
                <a:spcPct val="100000"/>
              </a:lnSpc>
            </a:pPr>
            <a:r>
              <a:rPr sz="1800" spc="-10" dirty="0">
                <a:solidFill>
                  <a:srgbClr val="282828"/>
                </a:solidFill>
                <a:latin typeface="Courier New"/>
                <a:cs typeface="Courier New"/>
              </a:rPr>
              <a:t>&lt;ip&gt;172.16.0.4&lt;/ip&gt;</a:t>
            </a:r>
            <a:endParaRPr sz="1800">
              <a:latin typeface="Courier New"/>
              <a:cs typeface="Courier New"/>
            </a:endParaRPr>
          </a:p>
          <a:p>
            <a:pPr marL="286385">
              <a:lnSpc>
                <a:spcPct val="100000"/>
              </a:lnSpc>
            </a:pPr>
            <a:r>
              <a:rPr sz="1800" spc="-10" dirty="0">
                <a:solidFill>
                  <a:srgbClr val="282828"/>
                </a:solidFill>
                <a:latin typeface="Courier New"/>
                <a:cs typeface="Courier New"/>
              </a:rPr>
              <a:t>&lt;netmask&gt;255.255.255.0&lt;/netmask&gt;</a:t>
            </a:r>
            <a:endParaRPr sz="1800">
              <a:latin typeface="Courier New"/>
              <a:cs typeface="Courier New"/>
            </a:endParaRPr>
          </a:p>
          <a:p>
            <a:pPr marL="12700">
              <a:lnSpc>
                <a:spcPct val="100000"/>
              </a:lnSpc>
            </a:pPr>
            <a:r>
              <a:rPr sz="1800" spc="-10" dirty="0">
                <a:solidFill>
                  <a:srgbClr val="282828"/>
                </a:solidFill>
                <a:latin typeface="Courier New"/>
                <a:cs typeface="Courier New"/>
              </a:rPr>
              <a:t>&lt;/addresses&gt;</a:t>
            </a:r>
            <a:endParaRPr sz="1800">
              <a:latin typeface="Courier New"/>
              <a:cs typeface="Courier New"/>
            </a:endParaRPr>
          </a:p>
        </p:txBody>
      </p:sp>
    </p:spTree>
    <p:extLst>
      <p:ext uri="{BB962C8B-B14F-4D97-AF65-F5344CB8AC3E}">
        <p14:creationId xmlns:p14="http://schemas.microsoft.com/office/powerpoint/2010/main" val="2793642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C8C0-DFFC-ED44-B3D7-3CEDC656CC83}"/>
              </a:ext>
            </a:extLst>
          </p:cNvPr>
          <p:cNvSpPr>
            <a:spLocks noGrp="1"/>
          </p:cNvSpPr>
          <p:nvPr>
            <p:ph type="ctrTitle"/>
          </p:nvPr>
        </p:nvSpPr>
        <p:spPr/>
        <p:txBody>
          <a:bodyPr/>
          <a:lstStyle/>
          <a:p>
            <a:r>
              <a:rPr lang="en-CN" dirty="0"/>
              <a:t>JSON</a:t>
            </a:r>
          </a:p>
        </p:txBody>
      </p:sp>
    </p:spTree>
    <p:extLst>
      <p:ext uri="{BB962C8B-B14F-4D97-AF65-F5344CB8AC3E}">
        <p14:creationId xmlns:p14="http://schemas.microsoft.com/office/powerpoint/2010/main" val="792227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spc="-40" dirty="0">
                <a:solidFill>
                  <a:srgbClr val="005073"/>
                </a:solidFill>
              </a:rPr>
              <a:t>JSON </a:t>
            </a:r>
            <a:r>
              <a:rPr lang="en-US" spc="765" dirty="0">
                <a:solidFill>
                  <a:srgbClr val="005073"/>
                </a:solidFill>
              </a:rPr>
              <a:t>-</a:t>
            </a:r>
            <a:r>
              <a:rPr lang="en-US" dirty="0">
                <a:solidFill>
                  <a:srgbClr val="005073"/>
                </a:solidFill>
              </a:rPr>
              <a:t>JavaScript </a:t>
            </a:r>
            <a:r>
              <a:rPr lang="en-US" spc="25" dirty="0">
                <a:solidFill>
                  <a:srgbClr val="005073"/>
                </a:solidFill>
              </a:rPr>
              <a:t>Object</a:t>
            </a:r>
            <a:r>
              <a:rPr lang="en-US" spc="-495" dirty="0">
                <a:solidFill>
                  <a:srgbClr val="005073"/>
                </a:solidFill>
              </a:rPr>
              <a:t> </a:t>
            </a:r>
            <a:r>
              <a:rPr lang="en-US" dirty="0">
                <a:solidFill>
                  <a:srgbClr val="005073"/>
                </a:solidFill>
              </a:rPr>
              <a:t>Notation</a:t>
            </a:r>
            <a:endParaRPr lang="en-CN" dirty="0"/>
          </a:p>
        </p:txBody>
      </p:sp>
      <p:sp>
        <p:nvSpPr>
          <p:cNvPr id="7" name="object 3">
            <a:extLst>
              <a:ext uri="{FF2B5EF4-FFF2-40B4-BE49-F238E27FC236}">
                <a16:creationId xmlns:a16="http://schemas.microsoft.com/office/drawing/2014/main" id="{FD73FDB9-06AA-9246-BC21-12906AF30CDA}"/>
              </a:ext>
            </a:extLst>
          </p:cNvPr>
          <p:cNvSpPr txBox="1">
            <a:spLocks/>
          </p:cNvSpPr>
          <p:nvPr/>
        </p:nvSpPr>
        <p:spPr>
          <a:xfrm>
            <a:off x="6330188" y="1614297"/>
            <a:ext cx="5348605" cy="4142104"/>
          </a:xfrm>
          <a:prstGeom prst="rect">
            <a:avLst/>
          </a:prstGeom>
        </p:spPr>
        <p:txBody>
          <a:bodyPr vert="horz" wrap="square" lIns="0" tIns="12700" rIns="0" bIns="0" rtlCol="0">
            <a:spAutoFit/>
          </a:bodyPr>
          <a:lstStyle>
            <a:lvl1pPr marL="0">
              <a:defRPr sz="1800" b="0" i="0">
                <a:solidFill>
                  <a:srgbClr val="282828"/>
                </a:solidFill>
                <a:latin typeface="Courier New"/>
                <a:ea typeface="+mn-ea"/>
                <a:cs typeface="Courier New"/>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5080" lvl="0" indent="-27432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"ietf-interfaces:interface": </a:t>
            </a:r>
            <a:r>
              <a:rPr kumimoji="0" lang="en-US" sz="1800" b="0" i="0" u="none" strike="noStrike" kern="0" cap="none" spc="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"name": "GigabitEthernet2",  "description": </a:t>
            </a:r>
            <a:r>
              <a:rPr kumimoji="0" lang="en-US" sz="1800" b="0" i="0" u="none" strike="noStrike" kern="0" cap="none" spc="-15" normalizeH="0" baseline="0" noProof="0">
                <a:ln>
                  <a:noFill/>
                </a:ln>
                <a:solidFill>
                  <a:srgbClr val="282828"/>
                </a:solidFill>
                <a:effectLst/>
                <a:uLnTx/>
                <a:uFillTx/>
                <a:latin typeface="Courier New"/>
                <a:ea typeface="+mn-ea"/>
                <a:cs typeface="Courier New"/>
              </a:rPr>
              <a:t>"Wide </a:t>
            </a:r>
            <a:r>
              <a:rPr kumimoji="0" lang="en-US" sz="1800" b="0" i="0" u="none" strike="noStrike" kern="0" cap="none" spc="0" normalizeH="0" baseline="0" noProof="0">
                <a:ln>
                  <a:noFill/>
                </a:ln>
                <a:solidFill>
                  <a:srgbClr val="282828"/>
                </a:solidFill>
                <a:effectLst/>
                <a:uLnTx/>
                <a:uFillTx/>
                <a:latin typeface="Courier New"/>
                <a:ea typeface="+mn-ea"/>
                <a:cs typeface="Courier New"/>
              </a:rPr>
              <a:t>Area </a:t>
            </a:r>
            <a:r>
              <a:rPr kumimoji="0" lang="en-US" sz="1800" b="0" i="0" u="none" strike="noStrike" kern="0" cap="none" spc="-10" normalizeH="0" baseline="0" noProof="0">
                <a:ln>
                  <a:noFill/>
                </a:ln>
                <a:solidFill>
                  <a:srgbClr val="282828"/>
                </a:solidFill>
                <a:effectLst/>
                <a:uLnTx/>
                <a:uFillTx/>
                <a:latin typeface="Courier New"/>
                <a:ea typeface="+mn-ea"/>
                <a:cs typeface="Courier New"/>
              </a:rPr>
              <a:t>Network",  "enabled":</a:t>
            </a:r>
            <a:r>
              <a:rPr kumimoji="0" lang="en-US" sz="1800" b="0" i="0" u="none" strike="noStrike" kern="0" cap="none" spc="-9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true,</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"ietf-ip:ipv4":</a:t>
            </a:r>
            <a:r>
              <a:rPr kumimoji="0" lang="en-US" sz="1800" b="0" i="0" u="none" strike="noStrike" kern="0" cap="none" spc="-80"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"address":</a:t>
            </a:r>
            <a:r>
              <a:rPr kumimoji="0" lang="en-US" sz="1800" b="0" i="0" u="none" strike="noStrike" kern="0" cap="none" spc="-55"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"ip":</a:t>
            </a:r>
            <a:r>
              <a:rPr kumimoji="0" lang="en-US" sz="1800" b="0" i="0" u="none" strike="noStrike" kern="0" cap="none" spc="-5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"172.16.0.2",</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"netmask":</a:t>
            </a:r>
            <a:r>
              <a:rPr kumimoji="0" lang="en-US" sz="1800" b="0" i="0" u="none" strike="noStrike" kern="0" cap="none" spc="-35"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"255.255.255.0"</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endParaRPr kumimoji="0" lang="en-US" sz="1800" b="0" i="0" u="none" strike="noStrike" kern="0" cap="none" spc="0" normalizeH="0" baseline="0" noProof="0" dirty="0">
              <a:ln>
                <a:noFill/>
              </a:ln>
              <a:solidFill>
                <a:srgbClr val="282828"/>
              </a:solidFill>
              <a:effectLst/>
              <a:uLnTx/>
              <a:uFillTx/>
              <a:latin typeface="Courier New"/>
              <a:ea typeface="+mn-ea"/>
              <a:cs typeface="Courier New"/>
            </a:endParaRPr>
          </a:p>
        </p:txBody>
      </p:sp>
      <p:sp>
        <p:nvSpPr>
          <p:cNvPr id="8" name="object 4">
            <a:extLst>
              <a:ext uri="{FF2B5EF4-FFF2-40B4-BE49-F238E27FC236}">
                <a16:creationId xmlns:a16="http://schemas.microsoft.com/office/drawing/2014/main" id="{0B110516-9EBD-9A4C-B293-44708BE0BB91}"/>
              </a:ext>
            </a:extLst>
          </p:cNvPr>
          <p:cNvSpPr txBox="1"/>
          <p:nvPr/>
        </p:nvSpPr>
        <p:spPr>
          <a:xfrm>
            <a:off x="6604507" y="5181980"/>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
        <p:nvSpPr>
          <p:cNvPr id="9" name="object 5">
            <a:extLst>
              <a:ext uri="{FF2B5EF4-FFF2-40B4-BE49-F238E27FC236}">
                <a16:creationId xmlns:a16="http://schemas.microsoft.com/office/drawing/2014/main" id="{286EA232-E43E-4C44-A8B1-3A8764065C12}"/>
              </a:ext>
            </a:extLst>
          </p:cNvPr>
          <p:cNvSpPr txBox="1"/>
          <p:nvPr/>
        </p:nvSpPr>
        <p:spPr>
          <a:xfrm>
            <a:off x="6330188" y="5456326"/>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
        <p:nvSpPr>
          <p:cNvPr id="10" name="Text Placeholder 1">
            <a:extLst>
              <a:ext uri="{FF2B5EF4-FFF2-40B4-BE49-F238E27FC236}">
                <a16:creationId xmlns:a16="http://schemas.microsoft.com/office/drawing/2014/main" id="{DF07E3B4-9DCF-9B4A-81BD-5C793E5DE848}"/>
              </a:ext>
            </a:extLst>
          </p:cNvPr>
          <p:cNvSpPr txBox="1">
            <a:spLocks/>
          </p:cNvSpPr>
          <p:nvPr/>
        </p:nvSpPr>
        <p:spPr>
          <a:xfrm>
            <a:off x="1057464" y="2484444"/>
            <a:ext cx="3579081" cy="3120289"/>
          </a:xfrm>
          <a:prstGeom prst="rect">
            <a:avLst/>
          </a:prstGeom>
        </p:spPr>
        <p:txBody>
          <a:bodyPr lIns="91420" tIns="45710" rIns="91420" bIns="45710">
            <a:noAutofit/>
          </a:bodyPr>
          <a:lstStyle>
            <a:lvl1pPr marL="304792" indent="-228594" algn="l" defTabSz="912261" rtl="0" eaLnBrk="1" fontAlgn="base" hangingPunct="1">
              <a:lnSpc>
                <a:spcPct val="95000"/>
              </a:lnSpc>
              <a:spcBef>
                <a:spcPts val="1480"/>
              </a:spcBef>
              <a:spcAft>
                <a:spcPct val="0"/>
              </a:spcAft>
              <a:buClr>
                <a:schemeClr val="tx1"/>
              </a:buClr>
              <a:buSzPct val="80000"/>
              <a:buFont typeface="Arial"/>
              <a:buChar char="•"/>
              <a:defRPr lang="en-US" sz="2667" b="0" i="0" kern="1200">
                <a:solidFill>
                  <a:schemeClr val="tx1"/>
                </a:solidFill>
                <a:latin typeface="+mn-lt"/>
                <a:ea typeface="CiscoSansTT Thin" charset="0"/>
                <a:cs typeface="CiscoSansTT Thin" charset="0"/>
              </a:defRPr>
            </a:lvl1pPr>
            <a:lvl2pPr marL="609585" indent="-220128" algn="l" defTabSz="912261" rtl="0" eaLnBrk="1" fontAlgn="base" hangingPunct="1">
              <a:lnSpc>
                <a:spcPct val="95000"/>
              </a:lnSpc>
              <a:spcBef>
                <a:spcPts val="600"/>
              </a:spcBef>
              <a:spcAft>
                <a:spcPct val="0"/>
              </a:spcAft>
              <a:buClr>
                <a:schemeClr val="tx1"/>
              </a:buClr>
              <a:buSzPct val="80000"/>
              <a:buFont typeface="Arial"/>
              <a:buChar char="•"/>
              <a:defRPr lang="en-US" sz="2400" b="0" i="0" kern="1200">
                <a:solidFill>
                  <a:schemeClr val="tx1"/>
                </a:solidFill>
                <a:latin typeface="+mn-lt"/>
                <a:ea typeface="CiscoSansTT Thin" charset="0"/>
                <a:cs typeface="CiscoSansTT Thin" charset="0"/>
              </a:defRPr>
            </a:lvl2pPr>
            <a:lvl3pPr marL="914377" indent="-146047" algn="l" defTabSz="912261" rtl="0" eaLnBrk="1" fontAlgn="base" hangingPunct="1">
              <a:lnSpc>
                <a:spcPct val="95000"/>
              </a:lnSpc>
              <a:spcBef>
                <a:spcPts val="833"/>
              </a:spcBef>
              <a:spcAft>
                <a:spcPct val="0"/>
              </a:spcAft>
              <a:buClr>
                <a:schemeClr val="tx1"/>
              </a:buClr>
              <a:buSzPct val="80000"/>
              <a:buFont typeface="Arial"/>
              <a:buChar char="•"/>
              <a:defRPr lang="en-US" sz="2133" b="0" i="0" kern="1200">
                <a:solidFill>
                  <a:schemeClr val="tx1"/>
                </a:solidFill>
                <a:latin typeface="+mn-lt"/>
                <a:ea typeface="CiscoSansTT Thin" charset="0"/>
                <a:cs typeface="CiscoSansTT Thin" charset="0"/>
              </a:defRPr>
            </a:lvl3pPr>
            <a:lvl4pPr marL="1214683" indent="-228548" algn="l" defTabSz="912261" rtl="0" eaLnBrk="1" fontAlgn="base" hangingPunct="1">
              <a:lnSpc>
                <a:spcPct val="95000"/>
              </a:lnSpc>
              <a:spcBef>
                <a:spcPts val="833"/>
              </a:spcBef>
              <a:spcAft>
                <a:spcPct val="0"/>
              </a:spcAft>
              <a:buClr>
                <a:schemeClr val="tx1"/>
              </a:buClr>
              <a:buSzPct val="80000"/>
              <a:buFont typeface="Arial"/>
              <a:buChar char="•"/>
              <a:defRPr lang="en-US" sz="1867" b="0" i="0" kern="1200">
                <a:solidFill>
                  <a:schemeClr val="tx1"/>
                </a:solidFill>
                <a:latin typeface="+mn-lt"/>
                <a:ea typeface="CiscoSansTT Thin" charset="0"/>
                <a:cs typeface="CiscoSansTT Thin" charset="0"/>
              </a:defRPr>
            </a:lvl4pPr>
            <a:lvl5pPr marL="1443231" indent="-224314" algn="l" defTabSz="912261" rtl="0" eaLnBrk="1" fontAlgn="base" hangingPunct="1">
              <a:lnSpc>
                <a:spcPct val="95000"/>
              </a:lnSpc>
              <a:spcBef>
                <a:spcPts val="833"/>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98" indent="0">
              <a:buFont typeface="Arial"/>
              <a:buNone/>
            </a:pPr>
            <a:r>
              <a:rPr lang="en-US"/>
              <a:t>A </a:t>
            </a:r>
            <a:r>
              <a:rPr lang="en-US" b="1">
                <a:solidFill>
                  <a:schemeClr val="accent6"/>
                </a:solidFill>
              </a:rPr>
              <a:t>human readable </a:t>
            </a:r>
            <a:r>
              <a:rPr lang="en-US"/>
              <a:t>data structure </a:t>
            </a:r>
            <a:r>
              <a:rPr lang="en-US" altLang="zh-CN"/>
              <a:t>      </a:t>
            </a:r>
            <a:r>
              <a:rPr lang="en-US"/>
              <a:t>that </a:t>
            </a:r>
            <a:r>
              <a:rPr lang="en-US" b="1">
                <a:solidFill>
                  <a:srgbClr val="00B0F0"/>
                </a:solidFill>
              </a:rPr>
              <a:t>applications use </a:t>
            </a:r>
            <a:r>
              <a:rPr lang="en-US"/>
              <a:t>to store, transfer, and read data.</a:t>
            </a:r>
          </a:p>
          <a:p>
            <a:endParaRPr lang="en-US" dirty="0"/>
          </a:p>
        </p:txBody>
      </p:sp>
    </p:spTree>
    <p:extLst>
      <p:ext uri="{BB962C8B-B14F-4D97-AF65-F5344CB8AC3E}">
        <p14:creationId xmlns:p14="http://schemas.microsoft.com/office/powerpoint/2010/main" val="40983408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A data-interchange text format</a:t>
            </a:r>
          </a:p>
          <a:p>
            <a:r>
              <a:rPr lang="en-US" dirty="0"/>
              <a:t>Notated with {} for objects, [] for</a:t>
            </a:r>
            <a:r>
              <a:rPr lang="zh-CN" altLang="en-US" dirty="0"/>
              <a:t> </a:t>
            </a:r>
            <a:r>
              <a:rPr lang="en-US" dirty="0"/>
              <a:t>arrays</a:t>
            </a:r>
          </a:p>
          <a:p>
            <a:r>
              <a:rPr lang="en-US" dirty="0"/>
              <a:t>Key/Value representation</a:t>
            </a:r>
          </a:p>
          <a:p>
            <a:pPr lvl="1"/>
            <a:r>
              <a:rPr lang="en-US" dirty="0"/>
              <a:t>"</a:t>
            </a:r>
            <a:r>
              <a:rPr lang="en-US" dirty="0">
                <a:solidFill>
                  <a:srgbClr val="00B0F0"/>
                </a:solidFill>
              </a:rPr>
              <a:t>key</a:t>
            </a:r>
            <a:r>
              <a:rPr lang="en-US" dirty="0"/>
              <a:t>": </a:t>
            </a:r>
            <a:r>
              <a:rPr lang="en-US" dirty="0">
                <a:solidFill>
                  <a:srgbClr val="00B050"/>
                </a:solidFill>
              </a:rPr>
              <a:t>value</a:t>
            </a:r>
          </a:p>
          <a:p>
            <a:r>
              <a:rPr lang="en-US" dirty="0"/>
              <a:t>Whitespace not significant</a:t>
            </a:r>
            <a:endParaRPr lang="en-CN" dirty="0"/>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dirty="0"/>
              <a:t>JSON</a:t>
            </a:r>
            <a:endParaRPr lang="en-CN" dirty="0"/>
          </a:p>
        </p:txBody>
      </p:sp>
      <p:sp>
        <p:nvSpPr>
          <p:cNvPr id="7" name="object 3">
            <a:extLst>
              <a:ext uri="{FF2B5EF4-FFF2-40B4-BE49-F238E27FC236}">
                <a16:creationId xmlns:a16="http://schemas.microsoft.com/office/drawing/2014/main" id="{FD73FDB9-06AA-9246-BC21-12906AF30CDA}"/>
              </a:ext>
            </a:extLst>
          </p:cNvPr>
          <p:cNvSpPr txBox="1">
            <a:spLocks/>
          </p:cNvSpPr>
          <p:nvPr/>
        </p:nvSpPr>
        <p:spPr>
          <a:xfrm>
            <a:off x="6330188" y="1614297"/>
            <a:ext cx="5348605" cy="4142104"/>
          </a:xfrm>
          <a:prstGeom prst="rect">
            <a:avLst/>
          </a:prstGeom>
        </p:spPr>
        <p:txBody>
          <a:bodyPr vert="horz" wrap="square" lIns="0" tIns="12700" rIns="0" bIns="0" rtlCol="0">
            <a:spAutoFit/>
          </a:bodyPr>
          <a:lstStyle>
            <a:lvl1pPr marL="0">
              <a:defRPr sz="1800" b="0" i="0">
                <a:solidFill>
                  <a:srgbClr val="282828"/>
                </a:solidFill>
                <a:latin typeface="Courier New"/>
                <a:ea typeface="+mn-ea"/>
                <a:cs typeface="Courier New"/>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5080" lvl="0" indent="-27432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"ietf-interfaces:interface": </a:t>
            </a:r>
            <a:r>
              <a:rPr kumimoji="0" lang="en-US" sz="1800" b="0" i="0" u="none" strike="noStrike" kern="0" cap="none" spc="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"name": "GigabitEthernet2",  "description": </a:t>
            </a:r>
            <a:r>
              <a:rPr kumimoji="0" lang="en-US" sz="1800" b="0" i="0" u="none" strike="noStrike" kern="0" cap="none" spc="-15" normalizeH="0" baseline="0" noProof="0">
                <a:ln>
                  <a:noFill/>
                </a:ln>
                <a:solidFill>
                  <a:srgbClr val="282828"/>
                </a:solidFill>
                <a:effectLst/>
                <a:uLnTx/>
                <a:uFillTx/>
                <a:latin typeface="Courier New"/>
                <a:ea typeface="+mn-ea"/>
                <a:cs typeface="Courier New"/>
              </a:rPr>
              <a:t>"Wide </a:t>
            </a:r>
            <a:r>
              <a:rPr kumimoji="0" lang="en-US" sz="1800" b="0" i="0" u="none" strike="noStrike" kern="0" cap="none" spc="0" normalizeH="0" baseline="0" noProof="0">
                <a:ln>
                  <a:noFill/>
                </a:ln>
                <a:solidFill>
                  <a:srgbClr val="282828"/>
                </a:solidFill>
                <a:effectLst/>
                <a:uLnTx/>
                <a:uFillTx/>
                <a:latin typeface="Courier New"/>
                <a:ea typeface="+mn-ea"/>
                <a:cs typeface="Courier New"/>
              </a:rPr>
              <a:t>Area </a:t>
            </a:r>
            <a:r>
              <a:rPr kumimoji="0" lang="en-US" sz="1800" b="0" i="0" u="none" strike="noStrike" kern="0" cap="none" spc="-10" normalizeH="0" baseline="0" noProof="0">
                <a:ln>
                  <a:noFill/>
                </a:ln>
                <a:solidFill>
                  <a:srgbClr val="282828"/>
                </a:solidFill>
                <a:effectLst/>
                <a:uLnTx/>
                <a:uFillTx/>
                <a:latin typeface="Courier New"/>
                <a:ea typeface="+mn-ea"/>
                <a:cs typeface="Courier New"/>
              </a:rPr>
              <a:t>Network",  "enabled":</a:t>
            </a:r>
            <a:r>
              <a:rPr kumimoji="0" lang="en-US" sz="1800" b="0" i="0" u="none" strike="noStrike" kern="0" cap="none" spc="-9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true,</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"ietf-ip:ipv4":</a:t>
            </a:r>
            <a:r>
              <a:rPr kumimoji="0" lang="en-US" sz="1800" b="0" i="0" u="none" strike="noStrike" kern="0" cap="none" spc="-80"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"address":</a:t>
            </a:r>
            <a:r>
              <a:rPr kumimoji="0" lang="en-US" sz="1800" b="0" i="0" u="none" strike="noStrike" kern="0" cap="none" spc="-55"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"ip":</a:t>
            </a:r>
            <a:r>
              <a:rPr kumimoji="0" lang="en-US" sz="1800" b="0" i="0" u="none" strike="noStrike" kern="0" cap="none" spc="-5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"172.16.0.2",</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"netmask":</a:t>
            </a:r>
            <a:r>
              <a:rPr kumimoji="0" lang="en-US" sz="1800" b="0" i="0" u="none" strike="noStrike" kern="0" cap="none" spc="-35"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"255.255.255.0"</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endParaRPr kumimoji="0" lang="en-US" sz="1800" b="0" i="0" u="none" strike="noStrike" kern="0" cap="none" spc="0" normalizeH="0" baseline="0" noProof="0" dirty="0">
              <a:ln>
                <a:noFill/>
              </a:ln>
              <a:solidFill>
                <a:srgbClr val="282828"/>
              </a:solidFill>
              <a:effectLst/>
              <a:uLnTx/>
              <a:uFillTx/>
              <a:latin typeface="Courier New"/>
              <a:ea typeface="+mn-ea"/>
              <a:cs typeface="Courier New"/>
            </a:endParaRPr>
          </a:p>
        </p:txBody>
      </p:sp>
      <p:sp>
        <p:nvSpPr>
          <p:cNvPr id="8" name="object 4">
            <a:extLst>
              <a:ext uri="{FF2B5EF4-FFF2-40B4-BE49-F238E27FC236}">
                <a16:creationId xmlns:a16="http://schemas.microsoft.com/office/drawing/2014/main" id="{0B110516-9EBD-9A4C-B293-44708BE0BB91}"/>
              </a:ext>
            </a:extLst>
          </p:cNvPr>
          <p:cNvSpPr txBox="1"/>
          <p:nvPr/>
        </p:nvSpPr>
        <p:spPr>
          <a:xfrm>
            <a:off x="6604507" y="5181980"/>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
        <p:nvSpPr>
          <p:cNvPr id="9" name="object 5">
            <a:extLst>
              <a:ext uri="{FF2B5EF4-FFF2-40B4-BE49-F238E27FC236}">
                <a16:creationId xmlns:a16="http://schemas.microsoft.com/office/drawing/2014/main" id="{286EA232-E43E-4C44-A8B1-3A8764065C12}"/>
              </a:ext>
            </a:extLst>
          </p:cNvPr>
          <p:cNvSpPr txBox="1"/>
          <p:nvPr/>
        </p:nvSpPr>
        <p:spPr>
          <a:xfrm>
            <a:off x="6330188" y="5456326"/>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Tree>
    <p:extLst>
      <p:ext uri="{BB962C8B-B14F-4D97-AF65-F5344CB8AC3E}">
        <p14:creationId xmlns:p14="http://schemas.microsoft.com/office/powerpoint/2010/main" val="2242927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61231-DA6E-874C-B8B2-50BB3C069026}"/>
              </a:ext>
            </a:extLst>
          </p:cNvPr>
          <p:cNvSpPr>
            <a:spLocks noGrp="1"/>
          </p:cNvSpPr>
          <p:nvPr>
            <p:ph type="title"/>
          </p:nvPr>
        </p:nvSpPr>
        <p:spPr/>
        <p:txBody>
          <a:bodyPr/>
          <a:lstStyle/>
          <a:p>
            <a:r>
              <a:rPr lang="en-CN" dirty="0"/>
              <a:t>Agenda</a:t>
            </a:r>
          </a:p>
        </p:txBody>
      </p:sp>
      <p:sp>
        <p:nvSpPr>
          <p:cNvPr id="6" name="Text Placeholder 5">
            <a:extLst>
              <a:ext uri="{FF2B5EF4-FFF2-40B4-BE49-F238E27FC236}">
                <a16:creationId xmlns:a16="http://schemas.microsoft.com/office/drawing/2014/main" id="{2ECACC77-877A-934F-88DA-C325D964C959}"/>
              </a:ext>
            </a:extLst>
          </p:cNvPr>
          <p:cNvSpPr>
            <a:spLocks noGrp="1"/>
          </p:cNvSpPr>
          <p:nvPr>
            <p:ph type="body" sz="quarter" idx="10"/>
          </p:nvPr>
        </p:nvSpPr>
        <p:spPr>
          <a:xfrm>
            <a:off x="6448275" y="722842"/>
            <a:ext cx="5558668" cy="5412316"/>
          </a:xfrm>
        </p:spPr>
        <p:txBody>
          <a:bodyPr/>
          <a:lstStyle/>
          <a:p>
            <a:r>
              <a:rPr lang="en-US" altLang="zh-CN" dirty="0"/>
              <a:t>Review</a:t>
            </a:r>
          </a:p>
          <a:p>
            <a:r>
              <a:rPr lang="en-US" altLang="zh-CN" dirty="0"/>
              <a:t>Data</a:t>
            </a:r>
            <a:r>
              <a:rPr lang="zh-CN" altLang="en-US" dirty="0"/>
              <a:t> </a:t>
            </a:r>
            <a:r>
              <a:rPr lang="en-US" altLang="zh-CN" dirty="0"/>
              <a:t>Formats</a:t>
            </a:r>
          </a:p>
          <a:p>
            <a:r>
              <a:rPr lang="en-US" altLang="zh-CN" dirty="0"/>
              <a:t>Python</a:t>
            </a:r>
            <a:r>
              <a:rPr lang="zh-CN" altLang="en-US" dirty="0"/>
              <a:t> </a:t>
            </a:r>
            <a:r>
              <a:rPr lang="en-US" altLang="zh-CN" dirty="0"/>
              <a:t>for</a:t>
            </a:r>
            <a:r>
              <a:rPr lang="zh-CN" altLang="en-US" dirty="0"/>
              <a:t> </a:t>
            </a:r>
            <a:r>
              <a:rPr lang="en-US" altLang="zh-CN" dirty="0"/>
              <a:t>Network</a:t>
            </a:r>
            <a:r>
              <a:rPr lang="zh-CN" altLang="en-US" dirty="0"/>
              <a:t> </a:t>
            </a:r>
            <a:r>
              <a:rPr lang="en-US" altLang="zh-CN" dirty="0"/>
              <a:t>Engineer</a:t>
            </a:r>
          </a:p>
          <a:p>
            <a:endParaRPr lang="en-CN" dirty="0"/>
          </a:p>
        </p:txBody>
      </p:sp>
    </p:spTree>
    <p:extLst>
      <p:ext uri="{BB962C8B-B14F-4D97-AF65-F5344CB8AC3E}">
        <p14:creationId xmlns:p14="http://schemas.microsoft.com/office/powerpoint/2010/main" val="666991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Data surrounded by { }</a:t>
            </a:r>
          </a:p>
          <a:p>
            <a:r>
              <a:rPr lang="en-US" dirty="0"/>
              <a:t>An object can contain other</a:t>
            </a:r>
            <a:r>
              <a:rPr lang="zh-CN" altLang="en-US" dirty="0"/>
              <a:t> </a:t>
            </a:r>
            <a:r>
              <a:rPr lang="en-US" dirty="0"/>
              <a:t>objects or data entries</a:t>
            </a:r>
          </a:p>
          <a:p>
            <a:r>
              <a:rPr lang="en-US" dirty="0"/>
              <a:t>Key/Value set separated by  comma</a:t>
            </a:r>
          </a:p>
          <a:p>
            <a:pPr lvl="1"/>
            <a:r>
              <a:rPr lang="en-US" dirty="0">
                <a:solidFill>
                  <a:srgbClr val="FF0000"/>
                </a:solidFill>
              </a:rPr>
              <a:t>No comma at the end!</a:t>
            </a:r>
            <a:endParaRPr lang="en-CN" dirty="0">
              <a:solidFill>
                <a:srgbClr val="FF0000"/>
              </a:solidFill>
            </a:endParaRPr>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spc="-40" dirty="0">
                <a:solidFill>
                  <a:srgbClr val="005073"/>
                </a:solidFill>
              </a:rPr>
              <a:t>JSON</a:t>
            </a:r>
            <a:r>
              <a:rPr lang="en-US" spc="-5" dirty="0">
                <a:solidFill>
                  <a:srgbClr val="005073"/>
                </a:solidFill>
              </a:rPr>
              <a:t> </a:t>
            </a:r>
            <a:r>
              <a:rPr lang="en-US" spc="25" dirty="0">
                <a:solidFill>
                  <a:srgbClr val="005073"/>
                </a:solidFill>
              </a:rPr>
              <a:t>Object</a:t>
            </a:r>
            <a:endParaRPr lang="en-CN" dirty="0"/>
          </a:p>
        </p:txBody>
      </p:sp>
      <p:sp>
        <p:nvSpPr>
          <p:cNvPr id="7" name="object 3">
            <a:extLst>
              <a:ext uri="{FF2B5EF4-FFF2-40B4-BE49-F238E27FC236}">
                <a16:creationId xmlns:a16="http://schemas.microsoft.com/office/drawing/2014/main" id="{FD73FDB9-06AA-9246-BC21-12906AF30CDA}"/>
              </a:ext>
            </a:extLst>
          </p:cNvPr>
          <p:cNvSpPr txBox="1">
            <a:spLocks/>
          </p:cNvSpPr>
          <p:nvPr/>
        </p:nvSpPr>
        <p:spPr>
          <a:xfrm>
            <a:off x="6330188" y="1614297"/>
            <a:ext cx="5348605" cy="4142104"/>
          </a:xfrm>
          <a:prstGeom prst="rect">
            <a:avLst/>
          </a:prstGeom>
        </p:spPr>
        <p:txBody>
          <a:bodyPr vert="horz" wrap="square" lIns="0" tIns="12700" rIns="0" bIns="0" rtlCol="0">
            <a:spAutoFit/>
          </a:bodyPr>
          <a:lstStyle>
            <a:lvl1pPr marL="0">
              <a:defRPr sz="1800" b="0" i="0">
                <a:solidFill>
                  <a:srgbClr val="282828"/>
                </a:solidFill>
                <a:latin typeface="Courier New"/>
                <a:ea typeface="+mn-ea"/>
                <a:cs typeface="Courier New"/>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5080" lvl="0" indent="-27432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"ietf-interfaces:interface": </a:t>
            </a:r>
            <a:r>
              <a:rPr kumimoji="0" lang="en-US" sz="1800" b="0" i="0" u="none" strike="noStrike" kern="0" cap="none" spc="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"name": "GigabitEthernet2",  "description": </a:t>
            </a:r>
            <a:r>
              <a:rPr kumimoji="0" lang="en-US" sz="1800" b="0" i="0" u="none" strike="noStrike" kern="0" cap="none" spc="-15" normalizeH="0" baseline="0" noProof="0">
                <a:ln>
                  <a:noFill/>
                </a:ln>
                <a:solidFill>
                  <a:srgbClr val="282828"/>
                </a:solidFill>
                <a:effectLst/>
                <a:uLnTx/>
                <a:uFillTx/>
                <a:latin typeface="Courier New"/>
                <a:ea typeface="+mn-ea"/>
                <a:cs typeface="Courier New"/>
              </a:rPr>
              <a:t>"Wide </a:t>
            </a:r>
            <a:r>
              <a:rPr kumimoji="0" lang="en-US" sz="1800" b="0" i="0" u="none" strike="noStrike" kern="0" cap="none" spc="0" normalizeH="0" baseline="0" noProof="0">
                <a:ln>
                  <a:noFill/>
                </a:ln>
                <a:solidFill>
                  <a:srgbClr val="282828"/>
                </a:solidFill>
                <a:effectLst/>
                <a:uLnTx/>
                <a:uFillTx/>
                <a:latin typeface="Courier New"/>
                <a:ea typeface="+mn-ea"/>
                <a:cs typeface="Courier New"/>
              </a:rPr>
              <a:t>Area </a:t>
            </a:r>
            <a:r>
              <a:rPr kumimoji="0" lang="en-US" sz="1800" b="0" i="0" u="none" strike="noStrike" kern="0" cap="none" spc="-10" normalizeH="0" baseline="0" noProof="0">
                <a:ln>
                  <a:noFill/>
                </a:ln>
                <a:solidFill>
                  <a:srgbClr val="282828"/>
                </a:solidFill>
                <a:effectLst/>
                <a:uLnTx/>
                <a:uFillTx/>
                <a:latin typeface="Courier New"/>
                <a:ea typeface="+mn-ea"/>
                <a:cs typeface="Courier New"/>
              </a:rPr>
              <a:t>Network",  "enabled":</a:t>
            </a:r>
            <a:r>
              <a:rPr kumimoji="0" lang="en-US" sz="1800" b="0" i="0" u="none" strike="noStrike" kern="0" cap="none" spc="-9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true,</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0" normalizeH="0" baseline="0" noProof="0">
                <a:ln>
                  <a:noFill/>
                </a:ln>
                <a:solidFill>
                  <a:srgbClr val="282828"/>
                </a:solidFill>
                <a:effectLst/>
                <a:uLnTx/>
                <a:uFillTx/>
                <a:latin typeface="Courier New"/>
                <a:ea typeface="+mn-ea"/>
                <a:cs typeface="Courier New"/>
              </a:rPr>
              <a:t>"ietf-ip:ipv4":</a:t>
            </a:r>
            <a:r>
              <a:rPr kumimoji="0" lang="en-US" sz="1800" b="0" i="0" u="none" strike="noStrike" kern="0" cap="none" spc="-80"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"address":</a:t>
            </a:r>
            <a:r>
              <a:rPr kumimoji="0" lang="en-US" sz="1800" b="0" i="0" u="none" strike="noStrike" kern="0" cap="none" spc="-55" normalizeH="0" baseline="0" noProof="0">
                <a:ln>
                  <a:noFill/>
                </a:ln>
                <a:solidFill>
                  <a:srgbClr val="282828"/>
                </a:solidFill>
                <a:effectLst/>
                <a:uLnTx/>
                <a:uFillTx/>
                <a:latin typeface="Courier New"/>
                <a:ea typeface="+mn-ea"/>
                <a:cs typeface="Courier New"/>
              </a:rPr>
              <a:t> </a:t>
            </a: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"ip":</a:t>
            </a:r>
            <a:r>
              <a:rPr kumimoji="0" lang="en-US" sz="1800" b="0" i="0" u="none" strike="noStrike" kern="0" cap="none" spc="-50"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"172.16.0.2",</a:t>
            </a:r>
          </a:p>
          <a:p>
            <a:pPr marL="138112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15" normalizeH="0" baseline="0" noProof="0">
                <a:ln>
                  <a:noFill/>
                </a:ln>
                <a:solidFill>
                  <a:srgbClr val="282828"/>
                </a:solidFill>
                <a:effectLst/>
                <a:uLnTx/>
                <a:uFillTx/>
                <a:latin typeface="Courier New"/>
                <a:ea typeface="+mn-ea"/>
                <a:cs typeface="Courier New"/>
              </a:rPr>
              <a:t>"netmask":</a:t>
            </a:r>
            <a:r>
              <a:rPr kumimoji="0" lang="en-US" sz="1800" b="0" i="0" u="none" strike="noStrike" kern="0" cap="none" spc="-35" normalizeH="0" baseline="0" noProof="0">
                <a:ln>
                  <a:noFill/>
                </a:ln>
                <a:solidFill>
                  <a:srgbClr val="282828"/>
                </a:solidFill>
                <a:effectLst/>
                <a:uLnTx/>
                <a:uFillTx/>
                <a:latin typeface="Courier New"/>
                <a:ea typeface="+mn-ea"/>
                <a:cs typeface="Courier New"/>
              </a:rPr>
              <a:t> </a:t>
            </a:r>
            <a:r>
              <a:rPr kumimoji="0" lang="en-US" sz="1800" b="0" i="0" u="none" strike="noStrike" kern="0" cap="none" spc="-10" normalizeH="0" baseline="0" noProof="0">
                <a:ln>
                  <a:noFill/>
                </a:ln>
                <a:solidFill>
                  <a:srgbClr val="282828"/>
                </a:solidFill>
                <a:effectLst/>
                <a:uLnTx/>
                <a:uFillTx/>
                <a:latin typeface="Courier New"/>
                <a:ea typeface="+mn-ea"/>
                <a:cs typeface="Courier New"/>
              </a:rPr>
              <a:t>"255.255.255.0"</a:t>
            </a:r>
          </a:p>
          <a:p>
            <a:pPr marL="11068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83566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p>
          <a:p>
            <a:pPr marL="560705"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Courier New"/>
                <a:ea typeface="+mn-ea"/>
                <a:cs typeface="Courier New"/>
              </a:rPr>
              <a:t>}</a:t>
            </a:r>
            <a:endParaRPr kumimoji="0" lang="en-US" sz="1800" b="0" i="0" u="none" strike="noStrike" kern="0" cap="none" spc="0" normalizeH="0" baseline="0" noProof="0" dirty="0">
              <a:ln>
                <a:noFill/>
              </a:ln>
              <a:solidFill>
                <a:srgbClr val="282828"/>
              </a:solidFill>
              <a:effectLst/>
              <a:uLnTx/>
              <a:uFillTx/>
              <a:latin typeface="Courier New"/>
              <a:ea typeface="+mn-ea"/>
              <a:cs typeface="Courier New"/>
            </a:endParaRPr>
          </a:p>
        </p:txBody>
      </p:sp>
      <p:sp>
        <p:nvSpPr>
          <p:cNvPr id="8" name="object 4">
            <a:extLst>
              <a:ext uri="{FF2B5EF4-FFF2-40B4-BE49-F238E27FC236}">
                <a16:creationId xmlns:a16="http://schemas.microsoft.com/office/drawing/2014/main" id="{0B110516-9EBD-9A4C-B293-44708BE0BB91}"/>
              </a:ext>
            </a:extLst>
          </p:cNvPr>
          <p:cNvSpPr txBox="1"/>
          <p:nvPr/>
        </p:nvSpPr>
        <p:spPr>
          <a:xfrm>
            <a:off x="6604507" y="5181980"/>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
        <p:nvSpPr>
          <p:cNvPr id="9" name="object 5">
            <a:extLst>
              <a:ext uri="{FF2B5EF4-FFF2-40B4-BE49-F238E27FC236}">
                <a16:creationId xmlns:a16="http://schemas.microsoft.com/office/drawing/2014/main" id="{286EA232-E43E-4C44-A8B1-3A8764065C12}"/>
              </a:ext>
            </a:extLst>
          </p:cNvPr>
          <p:cNvSpPr txBox="1"/>
          <p:nvPr/>
        </p:nvSpPr>
        <p:spPr>
          <a:xfrm>
            <a:off x="6330188" y="5456326"/>
            <a:ext cx="163195" cy="299720"/>
          </a:xfrm>
          <a:prstGeom prst="rect">
            <a:avLst/>
          </a:prstGeom>
        </p:spPr>
        <p:txBody>
          <a:bodyPr vert="horz" wrap="square" lIns="0" tIns="12700" rIns="0" bIns="0" rtlCol="0">
            <a:spAutoFit/>
          </a:bodyPr>
          <a:lstStyle/>
          <a:p>
            <a:pPr marL="12700" defTabSz="914400" fontAlgn="auto">
              <a:spcBef>
                <a:spcPts val="100"/>
              </a:spcBef>
              <a:spcAft>
                <a:spcPts val="0"/>
              </a:spcAft>
            </a:pPr>
            <a:r>
              <a:rPr dirty="0">
                <a:solidFill>
                  <a:srgbClr val="282828"/>
                </a:solidFill>
                <a:latin typeface="Courier New"/>
                <a:ea typeface="+mn-ea"/>
                <a:cs typeface="Courier New"/>
              </a:rPr>
              <a:t>}</a:t>
            </a:r>
            <a:endParaRPr>
              <a:solidFill>
                <a:prstClr val="black"/>
              </a:solidFill>
              <a:latin typeface="Courier New"/>
              <a:ea typeface="+mn-ea"/>
              <a:cs typeface="Courier New"/>
            </a:endParaRPr>
          </a:p>
        </p:txBody>
      </p:sp>
    </p:spTree>
    <p:extLst>
      <p:ext uri="{BB962C8B-B14F-4D97-AF65-F5344CB8AC3E}">
        <p14:creationId xmlns:p14="http://schemas.microsoft.com/office/powerpoint/2010/main" val="117613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List of data</a:t>
            </a:r>
          </a:p>
          <a:p>
            <a:pPr lvl="1"/>
            <a:r>
              <a:rPr lang="en-US" dirty="0"/>
              <a:t>Can be composed of JSON  objects</a:t>
            </a:r>
          </a:p>
          <a:p>
            <a:r>
              <a:rPr lang="en-US" dirty="0"/>
              <a:t>Notated with brackets</a:t>
            </a:r>
          </a:p>
          <a:p>
            <a:r>
              <a:rPr lang="en-US" dirty="0"/>
              <a:t>Comma Separated</a:t>
            </a:r>
            <a:endParaRPr lang="en-CN" dirty="0">
              <a:solidFill>
                <a:srgbClr val="FF0000"/>
              </a:solidFill>
            </a:endParaRPr>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spc="-40" dirty="0">
                <a:solidFill>
                  <a:srgbClr val="005073"/>
                </a:solidFill>
              </a:rPr>
              <a:t>JSON</a:t>
            </a:r>
            <a:r>
              <a:rPr lang="en-US" spc="-5" dirty="0">
                <a:solidFill>
                  <a:srgbClr val="005073"/>
                </a:solidFill>
              </a:rPr>
              <a:t> </a:t>
            </a:r>
            <a:r>
              <a:rPr lang="en-US" spc="25" dirty="0">
                <a:solidFill>
                  <a:srgbClr val="005073"/>
                </a:solidFill>
              </a:rPr>
              <a:t>List</a:t>
            </a:r>
            <a:endParaRPr lang="en-CN" dirty="0"/>
          </a:p>
        </p:txBody>
      </p:sp>
      <p:sp>
        <p:nvSpPr>
          <p:cNvPr id="10" name="object 4">
            <a:extLst>
              <a:ext uri="{FF2B5EF4-FFF2-40B4-BE49-F238E27FC236}">
                <a16:creationId xmlns:a16="http://schemas.microsoft.com/office/drawing/2014/main" id="{7CB1D02E-4221-F54E-94E5-4570A618203F}"/>
              </a:ext>
            </a:extLst>
          </p:cNvPr>
          <p:cNvSpPr txBox="1"/>
          <p:nvPr/>
        </p:nvSpPr>
        <p:spPr>
          <a:xfrm>
            <a:off x="6330188" y="1614297"/>
            <a:ext cx="16319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82828"/>
                </a:solidFill>
                <a:latin typeface="Courier New"/>
                <a:cs typeface="Courier New"/>
              </a:rPr>
              <a:t>{</a:t>
            </a:r>
            <a:endParaRPr sz="1800">
              <a:latin typeface="Courier New"/>
              <a:cs typeface="Courier New"/>
            </a:endParaRPr>
          </a:p>
        </p:txBody>
      </p:sp>
      <p:sp>
        <p:nvSpPr>
          <p:cNvPr id="11" name="object 5">
            <a:extLst>
              <a:ext uri="{FF2B5EF4-FFF2-40B4-BE49-F238E27FC236}">
                <a16:creationId xmlns:a16="http://schemas.microsoft.com/office/drawing/2014/main" id="{ACAFBE35-BC95-0541-B7CF-4E520EFDE6DC}"/>
              </a:ext>
            </a:extLst>
          </p:cNvPr>
          <p:cNvSpPr txBox="1"/>
          <p:nvPr/>
        </p:nvSpPr>
        <p:spPr>
          <a:xfrm>
            <a:off x="6604507" y="1888617"/>
            <a:ext cx="4123054" cy="386778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82828"/>
                </a:solidFill>
                <a:latin typeface="Courier New"/>
                <a:cs typeface="Courier New"/>
              </a:rPr>
              <a:t>"addresses":</a:t>
            </a:r>
            <a:r>
              <a:rPr sz="1800" spc="-75" dirty="0">
                <a:solidFill>
                  <a:srgbClr val="282828"/>
                </a:solidFill>
                <a:latin typeface="Courier New"/>
                <a:cs typeface="Courier New"/>
              </a:rPr>
              <a:t> </a:t>
            </a:r>
            <a:r>
              <a:rPr sz="1800" dirty="0">
                <a:solidFill>
                  <a:srgbClr val="282828"/>
                </a:solidFill>
                <a:latin typeface="Courier New"/>
                <a:cs typeface="Courier New"/>
              </a:rPr>
              <a:t>[</a:t>
            </a:r>
            <a:endParaRPr sz="1800" dirty="0">
              <a:latin typeface="Courier New"/>
              <a:cs typeface="Courier New"/>
            </a:endParaRPr>
          </a:p>
          <a:p>
            <a:pPr marL="283845">
              <a:lnSpc>
                <a:spcPct val="100000"/>
              </a:lnSpc>
            </a:pPr>
            <a:r>
              <a:rPr sz="1800" dirty="0">
                <a:solidFill>
                  <a:srgbClr val="282828"/>
                </a:solidFill>
                <a:latin typeface="Courier New"/>
                <a:cs typeface="Courier New"/>
              </a:rPr>
              <a:t>{</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"ip":</a:t>
            </a:r>
            <a:r>
              <a:rPr sz="1800" spc="-70" dirty="0">
                <a:solidFill>
                  <a:srgbClr val="282828"/>
                </a:solidFill>
                <a:latin typeface="Courier New"/>
                <a:cs typeface="Courier New"/>
              </a:rPr>
              <a:t> </a:t>
            </a:r>
            <a:r>
              <a:rPr sz="1800" spc="-10" dirty="0">
                <a:solidFill>
                  <a:srgbClr val="282828"/>
                </a:solidFill>
                <a:latin typeface="Courier New"/>
                <a:cs typeface="Courier New"/>
              </a:rPr>
              <a:t>"172.16.0.2",</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"netmask":</a:t>
            </a:r>
            <a:r>
              <a:rPr sz="1800" spc="-60" dirty="0">
                <a:solidFill>
                  <a:srgbClr val="282828"/>
                </a:solidFill>
                <a:latin typeface="Courier New"/>
                <a:cs typeface="Courier New"/>
              </a:rPr>
              <a:t> </a:t>
            </a:r>
            <a:r>
              <a:rPr sz="1800" spc="-10" dirty="0">
                <a:solidFill>
                  <a:srgbClr val="282828"/>
                </a:solidFill>
                <a:latin typeface="Courier New"/>
                <a:cs typeface="Courier New"/>
              </a:rPr>
              <a:t>"255.255.255.0"</a:t>
            </a:r>
            <a:endParaRPr sz="1800" dirty="0">
              <a:latin typeface="Courier New"/>
              <a:cs typeface="Courier New"/>
            </a:endParaRPr>
          </a:p>
          <a:p>
            <a:pPr marL="283845">
              <a:lnSpc>
                <a:spcPct val="100000"/>
              </a:lnSpc>
              <a:spcBef>
                <a:spcPts val="5"/>
              </a:spcBef>
            </a:pPr>
            <a:r>
              <a:rPr sz="1800" spc="-5" dirty="0">
                <a:solidFill>
                  <a:srgbClr val="282828"/>
                </a:solidFill>
                <a:latin typeface="Courier New"/>
                <a:cs typeface="Courier New"/>
              </a:rPr>
              <a:t>},</a:t>
            </a:r>
            <a:endParaRPr sz="1800" dirty="0">
              <a:latin typeface="Courier New"/>
              <a:cs typeface="Courier New"/>
            </a:endParaRPr>
          </a:p>
          <a:p>
            <a:pPr marL="283845">
              <a:lnSpc>
                <a:spcPct val="100000"/>
              </a:lnSpc>
            </a:pPr>
            <a:r>
              <a:rPr sz="1800" dirty="0">
                <a:solidFill>
                  <a:srgbClr val="282828"/>
                </a:solidFill>
                <a:latin typeface="Courier New"/>
                <a:cs typeface="Courier New"/>
              </a:rPr>
              <a:t>{</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"ip":</a:t>
            </a:r>
            <a:r>
              <a:rPr sz="1800" spc="-70" dirty="0">
                <a:solidFill>
                  <a:srgbClr val="282828"/>
                </a:solidFill>
                <a:latin typeface="Courier New"/>
                <a:cs typeface="Courier New"/>
              </a:rPr>
              <a:t> </a:t>
            </a:r>
            <a:r>
              <a:rPr sz="1800" spc="-10" dirty="0">
                <a:solidFill>
                  <a:srgbClr val="282828"/>
                </a:solidFill>
                <a:latin typeface="Courier New"/>
                <a:cs typeface="Courier New"/>
              </a:rPr>
              <a:t>"172.16.0.3",</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"netmask":</a:t>
            </a:r>
            <a:r>
              <a:rPr sz="1800" spc="-55" dirty="0">
                <a:solidFill>
                  <a:srgbClr val="282828"/>
                </a:solidFill>
                <a:latin typeface="Courier New"/>
                <a:cs typeface="Courier New"/>
              </a:rPr>
              <a:t> </a:t>
            </a:r>
            <a:r>
              <a:rPr sz="1800" spc="-10" dirty="0">
                <a:solidFill>
                  <a:srgbClr val="282828"/>
                </a:solidFill>
                <a:latin typeface="Courier New"/>
                <a:cs typeface="Courier New"/>
              </a:rPr>
              <a:t>"255.255.255.0"</a:t>
            </a:r>
            <a:endParaRPr sz="1800" dirty="0">
              <a:latin typeface="Courier New"/>
              <a:cs typeface="Courier New"/>
            </a:endParaRPr>
          </a:p>
          <a:p>
            <a:pPr marL="283845">
              <a:lnSpc>
                <a:spcPct val="100000"/>
              </a:lnSpc>
            </a:pPr>
            <a:r>
              <a:rPr sz="1800" spc="-5" dirty="0">
                <a:solidFill>
                  <a:srgbClr val="282828"/>
                </a:solidFill>
                <a:latin typeface="Courier New"/>
                <a:cs typeface="Courier New"/>
              </a:rPr>
              <a:t>},</a:t>
            </a:r>
            <a:endParaRPr sz="1800" dirty="0">
              <a:latin typeface="Courier New"/>
              <a:cs typeface="Courier New"/>
            </a:endParaRPr>
          </a:p>
          <a:p>
            <a:pPr marL="283845">
              <a:lnSpc>
                <a:spcPct val="100000"/>
              </a:lnSpc>
            </a:pPr>
            <a:r>
              <a:rPr sz="1800" dirty="0">
                <a:solidFill>
                  <a:srgbClr val="282828"/>
                </a:solidFill>
                <a:latin typeface="Courier New"/>
                <a:cs typeface="Courier New"/>
              </a:rPr>
              <a:t>{</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"ip":</a:t>
            </a:r>
            <a:r>
              <a:rPr sz="1800" spc="-70" dirty="0">
                <a:solidFill>
                  <a:srgbClr val="282828"/>
                </a:solidFill>
                <a:latin typeface="Courier New"/>
                <a:cs typeface="Courier New"/>
              </a:rPr>
              <a:t> </a:t>
            </a:r>
            <a:r>
              <a:rPr sz="1800" spc="-10" dirty="0">
                <a:solidFill>
                  <a:srgbClr val="282828"/>
                </a:solidFill>
                <a:latin typeface="Courier New"/>
                <a:cs typeface="Courier New"/>
              </a:rPr>
              <a:t>"172.16.0.4",</a:t>
            </a:r>
            <a:endParaRPr sz="1800" dirty="0">
              <a:latin typeface="Courier New"/>
              <a:cs typeface="Courier New"/>
            </a:endParaRPr>
          </a:p>
          <a:p>
            <a:pPr marL="558165">
              <a:lnSpc>
                <a:spcPct val="100000"/>
              </a:lnSpc>
            </a:pPr>
            <a:r>
              <a:rPr sz="1800" spc="-10" dirty="0">
                <a:solidFill>
                  <a:srgbClr val="282828"/>
                </a:solidFill>
                <a:latin typeface="Courier New"/>
                <a:cs typeface="Courier New"/>
              </a:rPr>
              <a:t>"netmask":</a:t>
            </a:r>
            <a:r>
              <a:rPr sz="1800" spc="-60" dirty="0">
                <a:solidFill>
                  <a:srgbClr val="282828"/>
                </a:solidFill>
                <a:latin typeface="Courier New"/>
                <a:cs typeface="Courier New"/>
              </a:rPr>
              <a:t> </a:t>
            </a:r>
            <a:r>
              <a:rPr sz="1800" spc="-10" dirty="0">
                <a:solidFill>
                  <a:srgbClr val="282828"/>
                </a:solidFill>
                <a:latin typeface="Courier New"/>
                <a:cs typeface="Courier New"/>
              </a:rPr>
              <a:t>"255.255.255.0"</a:t>
            </a:r>
            <a:endParaRPr sz="1800" dirty="0">
              <a:latin typeface="Courier New"/>
              <a:cs typeface="Courier New"/>
            </a:endParaRPr>
          </a:p>
          <a:p>
            <a:pPr marL="283845">
              <a:lnSpc>
                <a:spcPct val="100000"/>
              </a:lnSpc>
            </a:pPr>
            <a:r>
              <a:rPr sz="1800" dirty="0">
                <a:solidFill>
                  <a:srgbClr val="282828"/>
                </a:solidFill>
                <a:latin typeface="Courier New"/>
                <a:cs typeface="Courier New"/>
              </a:rPr>
              <a:t>}</a:t>
            </a:r>
            <a:endParaRPr sz="1800" dirty="0">
              <a:latin typeface="Courier New"/>
              <a:cs typeface="Courier New"/>
            </a:endParaRPr>
          </a:p>
          <a:p>
            <a:pPr marL="12700">
              <a:lnSpc>
                <a:spcPct val="100000"/>
              </a:lnSpc>
            </a:pPr>
            <a:r>
              <a:rPr sz="1800" dirty="0">
                <a:solidFill>
                  <a:srgbClr val="282828"/>
                </a:solidFill>
                <a:latin typeface="Courier New"/>
                <a:cs typeface="Courier New"/>
              </a:rPr>
              <a:t>]</a:t>
            </a:r>
            <a:endParaRPr sz="1800" dirty="0">
              <a:latin typeface="Courier New"/>
              <a:cs typeface="Courier New"/>
            </a:endParaRPr>
          </a:p>
        </p:txBody>
      </p:sp>
      <p:sp>
        <p:nvSpPr>
          <p:cNvPr id="12" name="object 6">
            <a:extLst>
              <a:ext uri="{FF2B5EF4-FFF2-40B4-BE49-F238E27FC236}">
                <a16:creationId xmlns:a16="http://schemas.microsoft.com/office/drawing/2014/main" id="{4BE22C30-A876-7B41-BC5B-AADEFB446179}"/>
              </a:ext>
            </a:extLst>
          </p:cNvPr>
          <p:cNvSpPr txBox="1"/>
          <p:nvPr/>
        </p:nvSpPr>
        <p:spPr>
          <a:xfrm>
            <a:off x="6330188" y="5730341"/>
            <a:ext cx="16319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82828"/>
                </a:solidFill>
                <a:latin typeface="Courier New"/>
                <a:cs typeface="Courier New"/>
              </a:rPr>
              <a:t>}</a:t>
            </a:r>
            <a:endParaRPr sz="1800">
              <a:latin typeface="Courier New"/>
              <a:cs typeface="Courier New"/>
            </a:endParaRPr>
          </a:p>
        </p:txBody>
      </p:sp>
    </p:spTree>
    <p:extLst>
      <p:ext uri="{BB962C8B-B14F-4D97-AF65-F5344CB8AC3E}">
        <p14:creationId xmlns:p14="http://schemas.microsoft.com/office/powerpoint/2010/main" val="14478925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C8C0-DFFC-ED44-B3D7-3CEDC656CC83}"/>
              </a:ext>
            </a:extLst>
          </p:cNvPr>
          <p:cNvSpPr>
            <a:spLocks noGrp="1"/>
          </p:cNvSpPr>
          <p:nvPr>
            <p:ph type="ctrTitle"/>
          </p:nvPr>
        </p:nvSpPr>
        <p:spPr/>
        <p:txBody>
          <a:bodyPr/>
          <a:lstStyle/>
          <a:p>
            <a:r>
              <a:rPr lang="en-CN" dirty="0"/>
              <a:t>YAML</a:t>
            </a:r>
          </a:p>
        </p:txBody>
      </p:sp>
    </p:spTree>
    <p:extLst>
      <p:ext uri="{BB962C8B-B14F-4D97-AF65-F5344CB8AC3E}">
        <p14:creationId xmlns:p14="http://schemas.microsoft.com/office/powerpoint/2010/main" val="2120198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spc="-55" dirty="0">
                <a:solidFill>
                  <a:srgbClr val="005073"/>
                </a:solidFill>
              </a:rPr>
              <a:t>YAML </a:t>
            </a:r>
            <a:r>
              <a:rPr lang="en-US" spc="765" dirty="0">
                <a:solidFill>
                  <a:srgbClr val="005073"/>
                </a:solidFill>
              </a:rPr>
              <a:t>–</a:t>
            </a:r>
            <a:r>
              <a:rPr lang="en-US" spc="10" dirty="0">
                <a:solidFill>
                  <a:srgbClr val="005073"/>
                </a:solidFill>
              </a:rPr>
              <a:t>YAML </a:t>
            </a:r>
            <a:r>
              <a:rPr lang="en-US" spc="30" dirty="0" err="1">
                <a:solidFill>
                  <a:srgbClr val="005073"/>
                </a:solidFill>
              </a:rPr>
              <a:t>Ain’t</a:t>
            </a:r>
            <a:r>
              <a:rPr lang="en-US" spc="30" dirty="0">
                <a:solidFill>
                  <a:srgbClr val="005073"/>
                </a:solidFill>
              </a:rPr>
              <a:t> </a:t>
            </a:r>
            <a:r>
              <a:rPr lang="en-US" spc="-10" dirty="0">
                <a:solidFill>
                  <a:srgbClr val="005073"/>
                </a:solidFill>
              </a:rPr>
              <a:t>Markup</a:t>
            </a:r>
            <a:r>
              <a:rPr lang="en-US" spc="-495" dirty="0">
                <a:solidFill>
                  <a:srgbClr val="005073"/>
                </a:solidFill>
              </a:rPr>
              <a:t> </a:t>
            </a:r>
            <a:r>
              <a:rPr lang="en-US" spc="15" dirty="0">
                <a:solidFill>
                  <a:srgbClr val="005073"/>
                </a:solidFill>
              </a:rPr>
              <a:t>Language</a:t>
            </a:r>
            <a:endParaRPr lang="en-CN" dirty="0"/>
          </a:p>
        </p:txBody>
      </p:sp>
      <p:sp>
        <p:nvSpPr>
          <p:cNvPr id="10" name="Text Placeholder 1">
            <a:extLst>
              <a:ext uri="{FF2B5EF4-FFF2-40B4-BE49-F238E27FC236}">
                <a16:creationId xmlns:a16="http://schemas.microsoft.com/office/drawing/2014/main" id="{DF07E3B4-9DCF-9B4A-81BD-5C793E5DE848}"/>
              </a:ext>
            </a:extLst>
          </p:cNvPr>
          <p:cNvSpPr txBox="1">
            <a:spLocks/>
          </p:cNvSpPr>
          <p:nvPr/>
        </p:nvSpPr>
        <p:spPr>
          <a:xfrm>
            <a:off x="1057464" y="2484444"/>
            <a:ext cx="3579081" cy="3120289"/>
          </a:xfrm>
          <a:prstGeom prst="rect">
            <a:avLst/>
          </a:prstGeom>
        </p:spPr>
        <p:txBody>
          <a:bodyPr lIns="91420" tIns="45710" rIns="91420" bIns="45710">
            <a:noAutofit/>
          </a:bodyPr>
          <a:lstStyle>
            <a:lvl1pPr marL="304792" indent="-228594" algn="l" defTabSz="912261" rtl="0" eaLnBrk="1" fontAlgn="base" hangingPunct="1">
              <a:lnSpc>
                <a:spcPct val="95000"/>
              </a:lnSpc>
              <a:spcBef>
                <a:spcPts val="1480"/>
              </a:spcBef>
              <a:spcAft>
                <a:spcPct val="0"/>
              </a:spcAft>
              <a:buClr>
                <a:schemeClr val="tx1"/>
              </a:buClr>
              <a:buSzPct val="80000"/>
              <a:buFont typeface="Arial"/>
              <a:buChar char="•"/>
              <a:defRPr lang="en-US" sz="2667" b="0" i="0" kern="1200">
                <a:solidFill>
                  <a:schemeClr val="tx1"/>
                </a:solidFill>
                <a:latin typeface="+mn-lt"/>
                <a:ea typeface="CiscoSansTT Thin" charset="0"/>
                <a:cs typeface="CiscoSansTT Thin" charset="0"/>
              </a:defRPr>
            </a:lvl1pPr>
            <a:lvl2pPr marL="609585" indent="-220128" algn="l" defTabSz="912261" rtl="0" eaLnBrk="1" fontAlgn="base" hangingPunct="1">
              <a:lnSpc>
                <a:spcPct val="95000"/>
              </a:lnSpc>
              <a:spcBef>
                <a:spcPts val="600"/>
              </a:spcBef>
              <a:spcAft>
                <a:spcPct val="0"/>
              </a:spcAft>
              <a:buClr>
                <a:schemeClr val="tx1"/>
              </a:buClr>
              <a:buSzPct val="80000"/>
              <a:buFont typeface="Arial"/>
              <a:buChar char="•"/>
              <a:defRPr lang="en-US" sz="2400" b="0" i="0" kern="1200">
                <a:solidFill>
                  <a:schemeClr val="tx1"/>
                </a:solidFill>
                <a:latin typeface="+mn-lt"/>
                <a:ea typeface="CiscoSansTT Thin" charset="0"/>
                <a:cs typeface="CiscoSansTT Thin" charset="0"/>
              </a:defRPr>
            </a:lvl2pPr>
            <a:lvl3pPr marL="914377" indent="-146047" algn="l" defTabSz="912261" rtl="0" eaLnBrk="1" fontAlgn="base" hangingPunct="1">
              <a:lnSpc>
                <a:spcPct val="95000"/>
              </a:lnSpc>
              <a:spcBef>
                <a:spcPts val="833"/>
              </a:spcBef>
              <a:spcAft>
                <a:spcPct val="0"/>
              </a:spcAft>
              <a:buClr>
                <a:schemeClr val="tx1"/>
              </a:buClr>
              <a:buSzPct val="80000"/>
              <a:buFont typeface="Arial"/>
              <a:buChar char="•"/>
              <a:defRPr lang="en-US" sz="2133" b="0" i="0" kern="1200">
                <a:solidFill>
                  <a:schemeClr val="tx1"/>
                </a:solidFill>
                <a:latin typeface="+mn-lt"/>
                <a:ea typeface="CiscoSansTT Thin" charset="0"/>
                <a:cs typeface="CiscoSansTT Thin" charset="0"/>
              </a:defRPr>
            </a:lvl3pPr>
            <a:lvl4pPr marL="1214683" indent="-228548" algn="l" defTabSz="912261" rtl="0" eaLnBrk="1" fontAlgn="base" hangingPunct="1">
              <a:lnSpc>
                <a:spcPct val="95000"/>
              </a:lnSpc>
              <a:spcBef>
                <a:spcPts val="833"/>
              </a:spcBef>
              <a:spcAft>
                <a:spcPct val="0"/>
              </a:spcAft>
              <a:buClr>
                <a:schemeClr val="tx1"/>
              </a:buClr>
              <a:buSzPct val="80000"/>
              <a:buFont typeface="Arial"/>
              <a:buChar char="•"/>
              <a:defRPr lang="en-US" sz="1867" b="0" i="0" kern="1200">
                <a:solidFill>
                  <a:schemeClr val="tx1"/>
                </a:solidFill>
                <a:latin typeface="+mn-lt"/>
                <a:ea typeface="CiscoSansTT Thin" charset="0"/>
                <a:cs typeface="CiscoSansTT Thin" charset="0"/>
              </a:defRPr>
            </a:lvl4pPr>
            <a:lvl5pPr marL="1443231" indent="-224314" algn="l" defTabSz="912261" rtl="0" eaLnBrk="1" fontAlgn="base" hangingPunct="1">
              <a:lnSpc>
                <a:spcPct val="95000"/>
              </a:lnSpc>
              <a:spcBef>
                <a:spcPts val="833"/>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98" indent="0">
              <a:buFont typeface="Arial"/>
              <a:buNone/>
            </a:pPr>
            <a:r>
              <a:rPr lang="en-US"/>
              <a:t>A </a:t>
            </a:r>
            <a:r>
              <a:rPr lang="en-US" b="1">
                <a:solidFill>
                  <a:schemeClr val="accent6"/>
                </a:solidFill>
              </a:rPr>
              <a:t>human readable </a:t>
            </a:r>
            <a:r>
              <a:rPr lang="en-US"/>
              <a:t>data structure </a:t>
            </a:r>
            <a:r>
              <a:rPr lang="en-US" altLang="zh-CN"/>
              <a:t>      </a:t>
            </a:r>
            <a:r>
              <a:rPr lang="en-US"/>
              <a:t>that </a:t>
            </a:r>
            <a:r>
              <a:rPr lang="en-US" b="1">
                <a:solidFill>
                  <a:srgbClr val="00B0F0"/>
                </a:solidFill>
              </a:rPr>
              <a:t>applications use </a:t>
            </a:r>
            <a:r>
              <a:rPr lang="en-US"/>
              <a:t>to store, transfer, and read data.</a:t>
            </a:r>
          </a:p>
          <a:p>
            <a:endParaRPr lang="en-US" dirty="0"/>
          </a:p>
        </p:txBody>
      </p:sp>
      <p:sp>
        <p:nvSpPr>
          <p:cNvPr id="11" name="object 3">
            <a:extLst>
              <a:ext uri="{FF2B5EF4-FFF2-40B4-BE49-F238E27FC236}">
                <a16:creationId xmlns:a16="http://schemas.microsoft.com/office/drawing/2014/main" id="{81938C04-A3BE-094B-A024-0EBB73C59137}"/>
              </a:ext>
            </a:extLst>
          </p:cNvPr>
          <p:cNvSpPr txBox="1"/>
          <p:nvPr/>
        </p:nvSpPr>
        <p:spPr>
          <a:xfrm>
            <a:off x="6308673" y="2313544"/>
            <a:ext cx="4396740" cy="249555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a:t>
            </a:r>
            <a:endParaRPr sz="1800">
              <a:latin typeface="Courier New"/>
              <a:cs typeface="Courier New"/>
            </a:endParaRPr>
          </a:p>
          <a:p>
            <a:pPr marL="286385" marR="5080" indent="-274320">
              <a:lnSpc>
                <a:spcPct val="100000"/>
              </a:lnSpc>
            </a:pPr>
            <a:r>
              <a:rPr sz="1800" spc="-10" dirty="0">
                <a:solidFill>
                  <a:srgbClr val="282828"/>
                </a:solidFill>
                <a:latin typeface="Courier New"/>
                <a:cs typeface="Courier New"/>
              </a:rPr>
              <a:t>ietf-interfaces:interface:  </a:t>
            </a:r>
            <a:r>
              <a:rPr sz="1800" spc="-5" dirty="0">
                <a:solidFill>
                  <a:srgbClr val="282828"/>
                </a:solidFill>
                <a:latin typeface="Courier New"/>
                <a:cs typeface="Courier New"/>
              </a:rPr>
              <a:t>name: </a:t>
            </a:r>
            <a:r>
              <a:rPr sz="1800" spc="-15" dirty="0">
                <a:solidFill>
                  <a:srgbClr val="282828"/>
                </a:solidFill>
                <a:latin typeface="Courier New"/>
                <a:cs typeface="Courier New"/>
              </a:rPr>
              <a:t>GigabitEthernet2  </a:t>
            </a:r>
            <a:r>
              <a:rPr sz="1800" spc="-10" dirty="0">
                <a:solidFill>
                  <a:srgbClr val="282828"/>
                </a:solidFill>
                <a:latin typeface="Courier New"/>
                <a:cs typeface="Courier New"/>
              </a:rPr>
              <a:t>description: Wide </a:t>
            </a:r>
            <a:r>
              <a:rPr sz="1800" spc="-15" dirty="0">
                <a:solidFill>
                  <a:srgbClr val="282828"/>
                </a:solidFill>
                <a:latin typeface="Courier New"/>
                <a:cs typeface="Courier New"/>
              </a:rPr>
              <a:t>Area </a:t>
            </a:r>
            <a:r>
              <a:rPr sz="1800" spc="-10" dirty="0">
                <a:solidFill>
                  <a:srgbClr val="282828"/>
                </a:solidFill>
                <a:latin typeface="Courier New"/>
                <a:cs typeface="Courier New"/>
              </a:rPr>
              <a:t>Network  enabled:</a:t>
            </a:r>
            <a:r>
              <a:rPr sz="1800" spc="-80" dirty="0">
                <a:solidFill>
                  <a:srgbClr val="282828"/>
                </a:solidFill>
                <a:latin typeface="Courier New"/>
                <a:cs typeface="Courier New"/>
              </a:rPr>
              <a:t> </a:t>
            </a:r>
            <a:r>
              <a:rPr sz="1800" spc="-10" dirty="0">
                <a:solidFill>
                  <a:srgbClr val="282828"/>
                </a:solidFill>
                <a:latin typeface="Courier New"/>
                <a:cs typeface="Courier New"/>
              </a:rPr>
              <a:t>true</a:t>
            </a:r>
            <a:endParaRPr sz="1800">
              <a:latin typeface="Courier New"/>
              <a:cs typeface="Courier New"/>
            </a:endParaRPr>
          </a:p>
          <a:p>
            <a:pPr marL="560705" marR="2323465" indent="-274320">
              <a:lnSpc>
                <a:spcPct val="100000"/>
              </a:lnSpc>
            </a:pPr>
            <a:r>
              <a:rPr sz="1800" spc="-5" dirty="0">
                <a:solidFill>
                  <a:srgbClr val="282828"/>
                </a:solidFill>
                <a:latin typeface="Courier New"/>
                <a:cs typeface="Courier New"/>
              </a:rPr>
              <a:t>ietf</a:t>
            </a:r>
            <a:r>
              <a:rPr sz="1800" spc="-25" dirty="0">
                <a:solidFill>
                  <a:srgbClr val="282828"/>
                </a:solidFill>
                <a:latin typeface="Courier New"/>
                <a:cs typeface="Courier New"/>
              </a:rPr>
              <a:t>-</a:t>
            </a:r>
            <a:r>
              <a:rPr sz="1800" spc="-5" dirty="0">
                <a:solidFill>
                  <a:srgbClr val="282828"/>
                </a:solidFill>
                <a:latin typeface="Courier New"/>
                <a:cs typeface="Courier New"/>
              </a:rPr>
              <a:t>ip</a:t>
            </a:r>
            <a:r>
              <a:rPr sz="1800" spc="0" dirty="0">
                <a:solidFill>
                  <a:srgbClr val="282828"/>
                </a:solidFill>
                <a:latin typeface="Courier New"/>
                <a:cs typeface="Courier New"/>
              </a:rPr>
              <a:t>:</a:t>
            </a:r>
            <a:r>
              <a:rPr sz="1800" spc="-5" dirty="0">
                <a:solidFill>
                  <a:srgbClr val="282828"/>
                </a:solidFill>
                <a:latin typeface="Courier New"/>
                <a:cs typeface="Courier New"/>
              </a:rPr>
              <a:t>i</a:t>
            </a:r>
            <a:r>
              <a:rPr sz="1800" spc="-20" dirty="0">
                <a:solidFill>
                  <a:srgbClr val="282828"/>
                </a:solidFill>
                <a:latin typeface="Courier New"/>
                <a:cs typeface="Courier New"/>
              </a:rPr>
              <a:t>p</a:t>
            </a:r>
            <a:r>
              <a:rPr sz="1800" spc="-5" dirty="0">
                <a:solidFill>
                  <a:srgbClr val="282828"/>
                </a:solidFill>
                <a:latin typeface="Courier New"/>
                <a:cs typeface="Courier New"/>
              </a:rPr>
              <a:t>v4:  </a:t>
            </a:r>
            <a:r>
              <a:rPr sz="1800" spc="-10" dirty="0">
                <a:solidFill>
                  <a:srgbClr val="282828"/>
                </a:solidFill>
                <a:latin typeface="Courier New"/>
                <a:cs typeface="Courier New"/>
              </a:rPr>
              <a:t>address:</a:t>
            </a:r>
            <a:endParaRPr sz="1800">
              <a:latin typeface="Courier New"/>
              <a:cs typeface="Courier New"/>
            </a:endParaRPr>
          </a:p>
          <a:p>
            <a:pPr marL="560705">
              <a:lnSpc>
                <a:spcPct val="100000"/>
              </a:lnSpc>
            </a:pPr>
            <a:r>
              <a:rPr sz="1800" dirty="0">
                <a:solidFill>
                  <a:srgbClr val="282828"/>
                </a:solidFill>
                <a:latin typeface="Courier New"/>
                <a:cs typeface="Courier New"/>
              </a:rPr>
              <a:t>- </a:t>
            </a:r>
            <a:r>
              <a:rPr sz="1800" spc="-15" dirty="0">
                <a:solidFill>
                  <a:srgbClr val="282828"/>
                </a:solidFill>
                <a:latin typeface="Courier New"/>
                <a:cs typeface="Courier New"/>
              </a:rPr>
              <a:t>ip:</a:t>
            </a:r>
            <a:r>
              <a:rPr sz="1800" spc="-55" dirty="0">
                <a:solidFill>
                  <a:srgbClr val="282828"/>
                </a:solidFill>
                <a:latin typeface="Courier New"/>
                <a:cs typeface="Courier New"/>
              </a:rPr>
              <a:t> </a:t>
            </a:r>
            <a:r>
              <a:rPr sz="1800" spc="-10" dirty="0">
                <a:solidFill>
                  <a:srgbClr val="282828"/>
                </a:solidFill>
                <a:latin typeface="Courier New"/>
                <a:cs typeface="Courier New"/>
              </a:rPr>
              <a:t>172.16.0.2</a:t>
            </a:r>
            <a:endParaRPr sz="1800">
              <a:latin typeface="Courier New"/>
              <a:cs typeface="Courier New"/>
            </a:endParaRPr>
          </a:p>
          <a:p>
            <a:pPr marL="835660">
              <a:lnSpc>
                <a:spcPct val="100000"/>
              </a:lnSpc>
            </a:pPr>
            <a:r>
              <a:rPr sz="1800" spc="-10" dirty="0">
                <a:solidFill>
                  <a:srgbClr val="282828"/>
                </a:solidFill>
                <a:latin typeface="Courier New"/>
                <a:cs typeface="Courier New"/>
              </a:rPr>
              <a:t>netmask:</a:t>
            </a:r>
            <a:r>
              <a:rPr sz="1800" spc="-95" dirty="0">
                <a:solidFill>
                  <a:srgbClr val="282828"/>
                </a:solidFill>
                <a:latin typeface="Courier New"/>
                <a:cs typeface="Courier New"/>
              </a:rPr>
              <a:t> </a:t>
            </a:r>
            <a:r>
              <a:rPr sz="1800" spc="-10" dirty="0">
                <a:solidFill>
                  <a:srgbClr val="282828"/>
                </a:solidFill>
                <a:latin typeface="Courier New"/>
                <a:cs typeface="Courier New"/>
              </a:rPr>
              <a:t>255.255.255.0</a:t>
            </a:r>
            <a:endParaRPr sz="1800">
              <a:latin typeface="Courier New"/>
              <a:cs typeface="Courier New"/>
            </a:endParaRPr>
          </a:p>
        </p:txBody>
      </p:sp>
    </p:spTree>
    <p:extLst>
      <p:ext uri="{BB962C8B-B14F-4D97-AF65-F5344CB8AC3E}">
        <p14:creationId xmlns:p14="http://schemas.microsoft.com/office/powerpoint/2010/main" val="1080608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Minimalist format commonly</a:t>
            </a:r>
            <a:r>
              <a:rPr lang="zh-CN" altLang="en-US" dirty="0"/>
              <a:t> </a:t>
            </a:r>
            <a:r>
              <a:rPr lang="en-US" dirty="0"/>
              <a:t>used for configuration files</a:t>
            </a:r>
          </a:p>
          <a:p>
            <a:r>
              <a:rPr lang="en-US" dirty="0"/>
              <a:t>Whitespace indentation defines</a:t>
            </a:r>
            <a:r>
              <a:rPr lang="zh-CN" altLang="en-US" dirty="0"/>
              <a:t> </a:t>
            </a:r>
            <a:r>
              <a:rPr lang="en-US" dirty="0"/>
              <a:t>structure</a:t>
            </a:r>
          </a:p>
          <a:p>
            <a:r>
              <a:rPr lang="en-US" dirty="0"/>
              <a:t>No commas</a:t>
            </a:r>
          </a:p>
          <a:p>
            <a:r>
              <a:rPr lang="en-US" dirty="0">
                <a:solidFill>
                  <a:srgbClr val="00B050"/>
                </a:solidFill>
              </a:rPr>
              <a:t>Key</a:t>
            </a:r>
            <a:r>
              <a:rPr lang="en-US" dirty="0"/>
              <a:t>/</a:t>
            </a:r>
            <a:r>
              <a:rPr lang="en-US" dirty="0">
                <a:solidFill>
                  <a:srgbClr val="00B0F0"/>
                </a:solidFill>
              </a:rPr>
              <a:t>Value</a:t>
            </a:r>
            <a:r>
              <a:rPr lang="en-US" dirty="0"/>
              <a:t> representation</a:t>
            </a:r>
          </a:p>
          <a:p>
            <a:pPr lvl="1"/>
            <a:r>
              <a:rPr lang="en-US" dirty="0">
                <a:solidFill>
                  <a:srgbClr val="00B050"/>
                </a:solidFill>
              </a:rPr>
              <a:t>key</a:t>
            </a:r>
            <a:r>
              <a:rPr lang="en-US" dirty="0"/>
              <a:t>:</a:t>
            </a:r>
            <a:r>
              <a:rPr lang="zh-CN" altLang="en-US" dirty="0"/>
              <a:t> </a:t>
            </a:r>
            <a:r>
              <a:rPr lang="en-US" dirty="0">
                <a:solidFill>
                  <a:srgbClr val="00B0F0"/>
                </a:solidFill>
              </a:rPr>
              <a:t>value</a:t>
            </a:r>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altLang="zh-CN" spc="-40" dirty="0">
                <a:solidFill>
                  <a:srgbClr val="005073"/>
                </a:solidFill>
              </a:rPr>
              <a:t>YAML</a:t>
            </a:r>
            <a:endParaRPr lang="en-CN" dirty="0"/>
          </a:p>
        </p:txBody>
      </p:sp>
      <p:sp>
        <p:nvSpPr>
          <p:cNvPr id="10" name="object 3">
            <a:extLst>
              <a:ext uri="{FF2B5EF4-FFF2-40B4-BE49-F238E27FC236}">
                <a16:creationId xmlns:a16="http://schemas.microsoft.com/office/drawing/2014/main" id="{31480021-8375-D748-9A8C-BC87A94FB984}"/>
              </a:ext>
            </a:extLst>
          </p:cNvPr>
          <p:cNvSpPr txBox="1"/>
          <p:nvPr/>
        </p:nvSpPr>
        <p:spPr>
          <a:xfrm>
            <a:off x="6308673" y="2313544"/>
            <a:ext cx="4396740" cy="249555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a:t>
            </a:r>
            <a:endParaRPr sz="1800">
              <a:latin typeface="Courier New"/>
              <a:cs typeface="Courier New"/>
            </a:endParaRPr>
          </a:p>
          <a:p>
            <a:pPr marL="286385" marR="5080" indent="-274320">
              <a:lnSpc>
                <a:spcPct val="100000"/>
              </a:lnSpc>
            </a:pPr>
            <a:r>
              <a:rPr sz="1800" spc="-10" dirty="0">
                <a:solidFill>
                  <a:srgbClr val="282828"/>
                </a:solidFill>
                <a:latin typeface="Courier New"/>
                <a:cs typeface="Courier New"/>
              </a:rPr>
              <a:t>ietf-interfaces:interface:  </a:t>
            </a:r>
            <a:r>
              <a:rPr sz="1800" spc="-5" dirty="0">
                <a:solidFill>
                  <a:srgbClr val="282828"/>
                </a:solidFill>
                <a:latin typeface="Courier New"/>
                <a:cs typeface="Courier New"/>
              </a:rPr>
              <a:t>name: </a:t>
            </a:r>
            <a:r>
              <a:rPr sz="1800" spc="-15" dirty="0">
                <a:solidFill>
                  <a:srgbClr val="282828"/>
                </a:solidFill>
                <a:latin typeface="Courier New"/>
                <a:cs typeface="Courier New"/>
              </a:rPr>
              <a:t>GigabitEthernet2  </a:t>
            </a:r>
            <a:r>
              <a:rPr sz="1800" spc="-10" dirty="0">
                <a:solidFill>
                  <a:srgbClr val="282828"/>
                </a:solidFill>
                <a:latin typeface="Courier New"/>
                <a:cs typeface="Courier New"/>
              </a:rPr>
              <a:t>description: Wide </a:t>
            </a:r>
            <a:r>
              <a:rPr sz="1800" spc="-15" dirty="0">
                <a:solidFill>
                  <a:srgbClr val="282828"/>
                </a:solidFill>
                <a:latin typeface="Courier New"/>
                <a:cs typeface="Courier New"/>
              </a:rPr>
              <a:t>Area </a:t>
            </a:r>
            <a:r>
              <a:rPr sz="1800" spc="-10" dirty="0">
                <a:solidFill>
                  <a:srgbClr val="282828"/>
                </a:solidFill>
                <a:latin typeface="Courier New"/>
                <a:cs typeface="Courier New"/>
              </a:rPr>
              <a:t>Network  enabled:</a:t>
            </a:r>
            <a:r>
              <a:rPr sz="1800" spc="-80" dirty="0">
                <a:solidFill>
                  <a:srgbClr val="282828"/>
                </a:solidFill>
                <a:latin typeface="Courier New"/>
                <a:cs typeface="Courier New"/>
              </a:rPr>
              <a:t> </a:t>
            </a:r>
            <a:r>
              <a:rPr sz="1800" spc="-10" dirty="0">
                <a:solidFill>
                  <a:srgbClr val="282828"/>
                </a:solidFill>
                <a:latin typeface="Courier New"/>
                <a:cs typeface="Courier New"/>
              </a:rPr>
              <a:t>true</a:t>
            </a:r>
            <a:endParaRPr sz="1800">
              <a:latin typeface="Courier New"/>
              <a:cs typeface="Courier New"/>
            </a:endParaRPr>
          </a:p>
          <a:p>
            <a:pPr marL="560705" marR="2323465" indent="-274320">
              <a:lnSpc>
                <a:spcPct val="100000"/>
              </a:lnSpc>
            </a:pPr>
            <a:r>
              <a:rPr sz="1800" spc="-5" dirty="0">
                <a:solidFill>
                  <a:srgbClr val="282828"/>
                </a:solidFill>
                <a:latin typeface="Courier New"/>
                <a:cs typeface="Courier New"/>
              </a:rPr>
              <a:t>ietf</a:t>
            </a:r>
            <a:r>
              <a:rPr sz="1800" spc="-25" dirty="0">
                <a:solidFill>
                  <a:srgbClr val="282828"/>
                </a:solidFill>
                <a:latin typeface="Courier New"/>
                <a:cs typeface="Courier New"/>
              </a:rPr>
              <a:t>-</a:t>
            </a:r>
            <a:r>
              <a:rPr sz="1800" spc="-5" dirty="0">
                <a:solidFill>
                  <a:srgbClr val="282828"/>
                </a:solidFill>
                <a:latin typeface="Courier New"/>
                <a:cs typeface="Courier New"/>
              </a:rPr>
              <a:t>ip</a:t>
            </a:r>
            <a:r>
              <a:rPr sz="1800" spc="0" dirty="0">
                <a:solidFill>
                  <a:srgbClr val="282828"/>
                </a:solidFill>
                <a:latin typeface="Courier New"/>
                <a:cs typeface="Courier New"/>
              </a:rPr>
              <a:t>:</a:t>
            </a:r>
            <a:r>
              <a:rPr sz="1800" spc="-5" dirty="0">
                <a:solidFill>
                  <a:srgbClr val="282828"/>
                </a:solidFill>
                <a:latin typeface="Courier New"/>
                <a:cs typeface="Courier New"/>
              </a:rPr>
              <a:t>i</a:t>
            </a:r>
            <a:r>
              <a:rPr sz="1800" spc="-20" dirty="0">
                <a:solidFill>
                  <a:srgbClr val="282828"/>
                </a:solidFill>
                <a:latin typeface="Courier New"/>
                <a:cs typeface="Courier New"/>
              </a:rPr>
              <a:t>p</a:t>
            </a:r>
            <a:r>
              <a:rPr sz="1800" spc="-5" dirty="0">
                <a:solidFill>
                  <a:srgbClr val="282828"/>
                </a:solidFill>
                <a:latin typeface="Courier New"/>
                <a:cs typeface="Courier New"/>
              </a:rPr>
              <a:t>v4:  </a:t>
            </a:r>
            <a:r>
              <a:rPr sz="1800" spc="-10" dirty="0">
                <a:solidFill>
                  <a:srgbClr val="282828"/>
                </a:solidFill>
                <a:latin typeface="Courier New"/>
                <a:cs typeface="Courier New"/>
              </a:rPr>
              <a:t>address:</a:t>
            </a:r>
            <a:endParaRPr sz="1800">
              <a:latin typeface="Courier New"/>
              <a:cs typeface="Courier New"/>
            </a:endParaRPr>
          </a:p>
          <a:p>
            <a:pPr marL="560705">
              <a:lnSpc>
                <a:spcPct val="100000"/>
              </a:lnSpc>
            </a:pPr>
            <a:r>
              <a:rPr sz="1800" dirty="0">
                <a:solidFill>
                  <a:srgbClr val="282828"/>
                </a:solidFill>
                <a:latin typeface="Courier New"/>
                <a:cs typeface="Courier New"/>
              </a:rPr>
              <a:t>- </a:t>
            </a:r>
            <a:r>
              <a:rPr sz="1800" spc="-15" dirty="0">
                <a:solidFill>
                  <a:srgbClr val="282828"/>
                </a:solidFill>
                <a:latin typeface="Courier New"/>
                <a:cs typeface="Courier New"/>
              </a:rPr>
              <a:t>ip:</a:t>
            </a:r>
            <a:r>
              <a:rPr sz="1800" spc="-55" dirty="0">
                <a:solidFill>
                  <a:srgbClr val="282828"/>
                </a:solidFill>
                <a:latin typeface="Courier New"/>
                <a:cs typeface="Courier New"/>
              </a:rPr>
              <a:t> </a:t>
            </a:r>
            <a:r>
              <a:rPr sz="1800" spc="-10" dirty="0">
                <a:solidFill>
                  <a:srgbClr val="282828"/>
                </a:solidFill>
                <a:latin typeface="Courier New"/>
                <a:cs typeface="Courier New"/>
              </a:rPr>
              <a:t>172.16.0.2</a:t>
            </a:r>
            <a:endParaRPr sz="1800">
              <a:latin typeface="Courier New"/>
              <a:cs typeface="Courier New"/>
            </a:endParaRPr>
          </a:p>
          <a:p>
            <a:pPr marL="835660">
              <a:lnSpc>
                <a:spcPct val="100000"/>
              </a:lnSpc>
            </a:pPr>
            <a:r>
              <a:rPr sz="1800" spc="-10" dirty="0">
                <a:solidFill>
                  <a:srgbClr val="282828"/>
                </a:solidFill>
                <a:latin typeface="Courier New"/>
                <a:cs typeface="Courier New"/>
              </a:rPr>
              <a:t>netmask:</a:t>
            </a:r>
            <a:r>
              <a:rPr sz="1800" spc="-95" dirty="0">
                <a:solidFill>
                  <a:srgbClr val="282828"/>
                </a:solidFill>
                <a:latin typeface="Courier New"/>
                <a:cs typeface="Courier New"/>
              </a:rPr>
              <a:t> </a:t>
            </a:r>
            <a:r>
              <a:rPr sz="1800" spc="-10" dirty="0">
                <a:solidFill>
                  <a:srgbClr val="282828"/>
                </a:solidFill>
                <a:latin typeface="Courier New"/>
                <a:cs typeface="Courier New"/>
              </a:rPr>
              <a:t>255.255.255.0</a:t>
            </a:r>
            <a:endParaRPr sz="1800">
              <a:latin typeface="Courier New"/>
              <a:cs typeface="Courier New"/>
            </a:endParaRPr>
          </a:p>
        </p:txBody>
      </p:sp>
    </p:spTree>
    <p:extLst>
      <p:ext uri="{BB962C8B-B14F-4D97-AF65-F5344CB8AC3E}">
        <p14:creationId xmlns:p14="http://schemas.microsoft.com/office/powerpoint/2010/main" val="1524774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Related set of data at the  common indentation level under  name</a:t>
            </a:r>
          </a:p>
          <a:p>
            <a:r>
              <a:rPr lang="en-US" dirty="0"/>
              <a:t>An object can contain other</a:t>
            </a:r>
            <a:r>
              <a:rPr lang="zh-CN" altLang="en-US" dirty="0"/>
              <a:t> </a:t>
            </a:r>
            <a:r>
              <a:rPr lang="en-US" dirty="0"/>
              <a:t>objects or data entries</a:t>
            </a:r>
          </a:p>
          <a:p>
            <a:r>
              <a:rPr lang="en-US" dirty="0">
                <a:solidFill>
                  <a:srgbClr val="00B050"/>
                </a:solidFill>
              </a:rPr>
              <a:t>key</a:t>
            </a:r>
            <a:r>
              <a:rPr lang="en-US" dirty="0"/>
              <a:t>:</a:t>
            </a:r>
            <a:r>
              <a:rPr lang="zh-CN" altLang="en-US" dirty="0"/>
              <a:t> </a:t>
            </a:r>
            <a:r>
              <a:rPr lang="en-US" dirty="0">
                <a:solidFill>
                  <a:srgbClr val="00B0F0"/>
                </a:solidFill>
              </a:rPr>
              <a:t>value</a:t>
            </a:r>
            <a:r>
              <a:rPr lang="en-US" dirty="0"/>
              <a:t> pairs left aligned</a:t>
            </a:r>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altLang="zh-CN" spc="-40" dirty="0">
                <a:solidFill>
                  <a:srgbClr val="005073"/>
                </a:solidFill>
              </a:rPr>
              <a:t>YAML</a:t>
            </a:r>
            <a:r>
              <a:rPr lang="zh-CN" altLang="en-US" spc="-40" dirty="0">
                <a:solidFill>
                  <a:srgbClr val="005073"/>
                </a:solidFill>
              </a:rPr>
              <a:t> </a:t>
            </a:r>
            <a:r>
              <a:rPr lang="en-US" altLang="zh-CN" spc="-40" dirty="0">
                <a:solidFill>
                  <a:srgbClr val="005073"/>
                </a:solidFill>
              </a:rPr>
              <a:t>Object</a:t>
            </a:r>
            <a:endParaRPr lang="en-CN" dirty="0"/>
          </a:p>
        </p:txBody>
      </p:sp>
      <p:sp>
        <p:nvSpPr>
          <p:cNvPr id="10" name="object 3">
            <a:extLst>
              <a:ext uri="{FF2B5EF4-FFF2-40B4-BE49-F238E27FC236}">
                <a16:creationId xmlns:a16="http://schemas.microsoft.com/office/drawing/2014/main" id="{31480021-8375-D748-9A8C-BC87A94FB984}"/>
              </a:ext>
            </a:extLst>
          </p:cNvPr>
          <p:cNvSpPr txBox="1"/>
          <p:nvPr/>
        </p:nvSpPr>
        <p:spPr>
          <a:xfrm>
            <a:off x="6308673" y="2313544"/>
            <a:ext cx="4396740" cy="249555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a:t>
            </a:r>
            <a:endParaRPr sz="1800">
              <a:latin typeface="Courier New"/>
              <a:cs typeface="Courier New"/>
            </a:endParaRPr>
          </a:p>
          <a:p>
            <a:pPr marL="286385" marR="5080" indent="-274320">
              <a:lnSpc>
                <a:spcPct val="100000"/>
              </a:lnSpc>
            </a:pPr>
            <a:r>
              <a:rPr sz="1800" spc="-10" dirty="0">
                <a:solidFill>
                  <a:srgbClr val="282828"/>
                </a:solidFill>
                <a:latin typeface="Courier New"/>
                <a:cs typeface="Courier New"/>
              </a:rPr>
              <a:t>ietf-interfaces:interface:  </a:t>
            </a:r>
            <a:r>
              <a:rPr sz="1800" spc="-5" dirty="0">
                <a:solidFill>
                  <a:srgbClr val="282828"/>
                </a:solidFill>
                <a:latin typeface="Courier New"/>
                <a:cs typeface="Courier New"/>
              </a:rPr>
              <a:t>name: </a:t>
            </a:r>
            <a:r>
              <a:rPr sz="1800" spc="-15" dirty="0">
                <a:solidFill>
                  <a:srgbClr val="282828"/>
                </a:solidFill>
                <a:latin typeface="Courier New"/>
                <a:cs typeface="Courier New"/>
              </a:rPr>
              <a:t>GigabitEthernet2  </a:t>
            </a:r>
            <a:r>
              <a:rPr sz="1800" spc="-10" dirty="0">
                <a:solidFill>
                  <a:srgbClr val="282828"/>
                </a:solidFill>
                <a:latin typeface="Courier New"/>
                <a:cs typeface="Courier New"/>
              </a:rPr>
              <a:t>description: Wide </a:t>
            </a:r>
            <a:r>
              <a:rPr sz="1800" spc="-15" dirty="0">
                <a:solidFill>
                  <a:srgbClr val="282828"/>
                </a:solidFill>
                <a:latin typeface="Courier New"/>
                <a:cs typeface="Courier New"/>
              </a:rPr>
              <a:t>Area </a:t>
            </a:r>
            <a:r>
              <a:rPr sz="1800" spc="-10" dirty="0">
                <a:solidFill>
                  <a:srgbClr val="282828"/>
                </a:solidFill>
                <a:latin typeface="Courier New"/>
                <a:cs typeface="Courier New"/>
              </a:rPr>
              <a:t>Network  enabled:</a:t>
            </a:r>
            <a:r>
              <a:rPr sz="1800" spc="-80" dirty="0">
                <a:solidFill>
                  <a:srgbClr val="282828"/>
                </a:solidFill>
                <a:latin typeface="Courier New"/>
                <a:cs typeface="Courier New"/>
              </a:rPr>
              <a:t> </a:t>
            </a:r>
            <a:r>
              <a:rPr sz="1800" spc="-10" dirty="0">
                <a:solidFill>
                  <a:srgbClr val="282828"/>
                </a:solidFill>
                <a:latin typeface="Courier New"/>
                <a:cs typeface="Courier New"/>
              </a:rPr>
              <a:t>true</a:t>
            </a:r>
            <a:endParaRPr sz="1800">
              <a:latin typeface="Courier New"/>
              <a:cs typeface="Courier New"/>
            </a:endParaRPr>
          </a:p>
          <a:p>
            <a:pPr marL="560705" marR="2323465" indent="-274320">
              <a:lnSpc>
                <a:spcPct val="100000"/>
              </a:lnSpc>
            </a:pPr>
            <a:r>
              <a:rPr sz="1800" spc="-5" dirty="0">
                <a:solidFill>
                  <a:srgbClr val="282828"/>
                </a:solidFill>
                <a:latin typeface="Courier New"/>
                <a:cs typeface="Courier New"/>
              </a:rPr>
              <a:t>ietf</a:t>
            </a:r>
            <a:r>
              <a:rPr sz="1800" spc="-25" dirty="0">
                <a:solidFill>
                  <a:srgbClr val="282828"/>
                </a:solidFill>
                <a:latin typeface="Courier New"/>
                <a:cs typeface="Courier New"/>
              </a:rPr>
              <a:t>-</a:t>
            </a:r>
            <a:r>
              <a:rPr sz="1800" spc="-5" dirty="0">
                <a:solidFill>
                  <a:srgbClr val="282828"/>
                </a:solidFill>
                <a:latin typeface="Courier New"/>
                <a:cs typeface="Courier New"/>
              </a:rPr>
              <a:t>ip</a:t>
            </a:r>
            <a:r>
              <a:rPr sz="1800" spc="0" dirty="0">
                <a:solidFill>
                  <a:srgbClr val="282828"/>
                </a:solidFill>
                <a:latin typeface="Courier New"/>
                <a:cs typeface="Courier New"/>
              </a:rPr>
              <a:t>:</a:t>
            </a:r>
            <a:r>
              <a:rPr sz="1800" spc="-5" dirty="0">
                <a:solidFill>
                  <a:srgbClr val="282828"/>
                </a:solidFill>
                <a:latin typeface="Courier New"/>
                <a:cs typeface="Courier New"/>
              </a:rPr>
              <a:t>i</a:t>
            </a:r>
            <a:r>
              <a:rPr sz="1800" spc="-20" dirty="0">
                <a:solidFill>
                  <a:srgbClr val="282828"/>
                </a:solidFill>
                <a:latin typeface="Courier New"/>
                <a:cs typeface="Courier New"/>
              </a:rPr>
              <a:t>p</a:t>
            </a:r>
            <a:r>
              <a:rPr sz="1800" spc="-5" dirty="0">
                <a:solidFill>
                  <a:srgbClr val="282828"/>
                </a:solidFill>
                <a:latin typeface="Courier New"/>
                <a:cs typeface="Courier New"/>
              </a:rPr>
              <a:t>v4:  </a:t>
            </a:r>
            <a:r>
              <a:rPr sz="1800" spc="-10" dirty="0">
                <a:solidFill>
                  <a:srgbClr val="282828"/>
                </a:solidFill>
                <a:latin typeface="Courier New"/>
                <a:cs typeface="Courier New"/>
              </a:rPr>
              <a:t>address:</a:t>
            </a:r>
            <a:endParaRPr sz="1800">
              <a:latin typeface="Courier New"/>
              <a:cs typeface="Courier New"/>
            </a:endParaRPr>
          </a:p>
          <a:p>
            <a:pPr marL="560705">
              <a:lnSpc>
                <a:spcPct val="100000"/>
              </a:lnSpc>
            </a:pPr>
            <a:r>
              <a:rPr sz="1800" dirty="0">
                <a:solidFill>
                  <a:srgbClr val="282828"/>
                </a:solidFill>
                <a:latin typeface="Courier New"/>
                <a:cs typeface="Courier New"/>
              </a:rPr>
              <a:t>- </a:t>
            </a:r>
            <a:r>
              <a:rPr sz="1800" spc="-15" dirty="0">
                <a:solidFill>
                  <a:srgbClr val="282828"/>
                </a:solidFill>
                <a:latin typeface="Courier New"/>
                <a:cs typeface="Courier New"/>
              </a:rPr>
              <a:t>ip:</a:t>
            </a:r>
            <a:r>
              <a:rPr sz="1800" spc="-55" dirty="0">
                <a:solidFill>
                  <a:srgbClr val="282828"/>
                </a:solidFill>
                <a:latin typeface="Courier New"/>
                <a:cs typeface="Courier New"/>
              </a:rPr>
              <a:t> </a:t>
            </a:r>
            <a:r>
              <a:rPr sz="1800" spc="-10" dirty="0">
                <a:solidFill>
                  <a:srgbClr val="282828"/>
                </a:solidFill>
                <a:latin typeface="Courier New"/>
                <a:cs typeface="Courier New"/>
              </a:rPr>
              <a:t>172.16.0.2</a:t>
            </a:r>
            <a:endParaRPr sz="1800">
              <a:latin typeface="Courier New"/>
              <a:cs typeface="Courier New"/>
            </a:endParaRPr>
          </a:p>
          <a:p>
            <a:pPr marL="835660">
              <a:lnSpc>
                <a:spcPct val="100000"/>
              </a:lnSpc>
            </a:pPr>
            <a:r>
              <a:rPr sz="1800" spc="-10" dirty="0">
                <a:solidFill>
                  <a:srgbClr val="282828"/>
                </a:solidFill>
                <a:latin typeface="Courier New"/>
                <a:cs typeface="Courier New"/>
              </a:rPr>
              <a:t>netmask:</a:t>
            </a:r>
            <a:r>
              <a:rPr sz="1800" spc="-95" dirty="0">
                <a:solidFill>
                  <a:srgbClr val="282828"/>
                </a:solidFill>
                <a:latin typeface="Courier New"/>
                <a:cs typeface="Courier New"/>
              </a:rPr>
              <a:t> </a:t>
            </a:r>
            <a:r>
              <a:rPr sz="1800" spc="-10" dirty="0">
                <a:solidFill>
                  <a:srgbClr val="282828"/>
                </a:solidFill>
                <a:latin typeface="Courier New"/>
                <a:cs typeface="Courier New"/>
              </a:rPr>
              <a:t>255.255.255.0</a:t>
            </a:r>
            <a:endParaRPr sz="1800">
              <a:latin typeface="Courier New"/>
              <a:cs typeface="Courier New"/>
            </a:endParaRPr>
          </a:p>
        </p:txBody>
      </p:sp>
    </p:spTree>
    <p:extLst>
      <p:ext uri="{BB962C8B-B14F-4D97-AF65-F5344CB8AC3E}">
        <p14:creationId xmlns:p14="http://schemas.microsoft.com/office/powerpoint/2010/main" val="2209103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56F823-2A78-D24D-925F-540E1478DFFE}"/>
              </a:ext>
            </a:extLst>
          </p:cNvPr>
          <p:cNvSpPr>
            <a:spLocks noGrp="1"/>
          </p:cNvSpPr>
          <p:nvPr>
            <p:ph type="body" sz="quarter" idx="10"/>
          </p:nvPr>
        </p:nvSpPr>
        <p:spPr>
          <a:xfrm>
            <a:off x="616401" y="1602317"/>
            <a:ext cx="5348605" cy="4519083"/>
          </a:xfrm>
        </p:spPr>
        <p:txBody>
          <a:bodyPr/>
          <a:lstStyle/>
          <a:p>
            <a:r>
              <a:rPr lang="en-US" dirty="0"/>
              <a:t>List of data</a:t>
            </a:r>
          </a:p>
          <a:p>
            <a:pPr lvl="1"/>
            <a:r>
              <a:rPr lang="en-US" dirty="0"/>
              <a:t>Can be composed of YAML  objects</a:t>
            </a:r>
          </a:p>
          <a:p>
            <a:r>
              <a:rPr lang="en-US" dirty="0"/>
              <a:t>Uses “-” character to indicate a</a:t>
            </a:r>
            <a:r>
              <a:rPr lang="zh-CN" altLang="en-US" dirty="0"/>
              <a:t> </a:t>
            </a:r>
            <a:r>
              <a:rPr lang="en-US" dirty="0"/>
              <a:t>list element</a:t>
            </a:r>
          </a:p>
        </p:txBody>
      </p:sp>
      <p:sp>
        <p:nvSpPr>
          <p:cNvPr id="3" name="Title 2">
            <a:extLst>
              <a:ext uri="{FF2B5EF4-FFF2-40B4-BE49-F238E27FC236}">
                <a16:creationId xmlns:a16="http://schemas.microsoft.com/office/drawing/2014/main" id="{EE8E76EB-840B-E54E-B908-17C65FD01311}"/>
              </a:ext>
            </a:extLst>
          </p:cNvPr>
          <p:cNvSpPr>
            <a:spLocks noGrp="1"/>
          </p:cNvSpPr>
          <p:nvPr>
            <p:ph type="title"/>
          </p:nvPr>
        </p:nvSpPr>
        <p:spPr/>
        <p:txBody>
          <a:bodyPr/>
          <a:lstStyle/>
          <a:p>
            <a:r>
              <a:rPr lang="en-US" altLang="zh-CN" spc="-40" dirty="0">
                <a:solidFill>
                  <a:srgbClr val="005073"/>
                </a:solidFill>
              </a:rPr>
              <a:t>YAML</a:t>
            </a:r>
            <a:r>
              <a:rPr lang="zh-CN" altLang="en-US" spc="-40" dirty="0">
                <a:solidFill>
                  <a:srgbClr val="005073"/>
                </a:solidFill>
              </a:rPr>
              <a:t> </a:t>
            </a:r>
            <a:r>
              <a:rPr lang="en-US" altLang="zh-CN" spc="-40" dirty="0">
                <a:solidFill>
                  <a:srgbClr val="005073"/>
                </a:solidFill>
              </a:rPr>
              <a:t>List</a:t>
            </a:r>
            <a:endParaRPr lang="en-CN" dirty="0"/>
          </a:p>
        </p:txBody>
      </p:sp>
      <p:sp>
        <p:nvSpPr>
          <p:cNvPr id="5" name="object 4">
            <a:extLst>
              <a:ext uri="{FF2B5EF4-FFF2-40B4-BE49-F238E27FC236}">
                <a16:creationId xmlns:a16="http://schemas.microsoft.com/office/drawing/2014/main" id="{7A03BBE0-82D1-D648-B588-ECAEAE363DED}"/>
              </a:ext>
            </a:extLst>
          </p:cNvPr>
          <p:cNvSpPr txBox="1"/>
          <p:nvPr/>
        </p:nvSpPr>
        <p:spPr>
          <a:xfrm>
            <a:off x="7158527" y="2318385"/>
            <a:ext cx="3302635" cy="222123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82828"/>
                </a:solidFill>
                <a:latin typeface="Courier New"/>
                <a:cs typeface="Courier New"/>
              </a:rPr>
              <a:t>---</a:t>
            </a:r>
            <a:endParaRPr sz="1800">
              <a:latin typeface="Courier New"/>
              <a:cs typeface="Courier New"/>
            </a:endParaRPr>
          </a:p>
          <a:p>
            <a:pPr marL="12700">
              <a:lnSpc>
                <a:spcPct val="100000"/>
              </a:lnSpc>
            </a:pPr>
            <a:r>
              <a:rPr sz="1800" spc="-10" dirty="0">
                <a:solidFill>
                  <a:srgbClr val="282828"/>
                </a:solidFill>
                <a:latin typeface="Courier New"/>
                <a:cs typeface="Courier New"/>
              </a:rPr>
              <a:t>addresses:</a:t>
            </a:r>
            <a:endParaRPr sz="1800">
              <a:latin typeface="Courier New"/>
              <a:cs typeface="Courier New"/>
            </a:endParaRPr>
          </a:p>
          <a:p>
            <a:pPr marL="12700">
              <a:lnSpc>
                <a:spcPct val="100000"/>
              </a:lnSpc>
            </a:pPr>
            <a:r>
              <a:rPr sz="1800" dirty="0">
                <a:solidFill>
                  <a:srgbClr val="282828"/>
                </a:solidFill>
                <a:latin typeface="Courier New"/>
                <a:cs typeface="Courier New"/>
              </a:rPr>
              <a:t>- </a:t>
            </a:r>
            <a:r>
              <a:rPr sz="1800" spc="-5" dirty="0">
                <a:solidFill>
                  <a:srgbClr val="282828"/>
                </a:solidFill>
                <a:latin typeface="Courier New"/>
                <a:cs typeface="Courier New"/>
              </a:rPr>
              <a:t>ip:</a:t>
            </a:r>
            <a:r>
              <a:rPr sz="1800" spc="-90" dirty="0">
                <a:solidFill>
                  <a:srgbClr val="282828"/>
                </a:solidFill>
                <a:latin typeface="Courier New"/>
                <a:cs typeface="Courier New"/>
              </a:rPr>
              <a:t> </a:t>
            </a:r>
            <a:r>
              <a:rPr sz="1800" spc="-10" dirty="0">
                <a:solidFill>
                  <a:srgbClr val="282828"/>
                </a:solidFill>
                <a:latin typeface="Courier New"/>
                <a:cs typeface="Courier New"/>
              </a:rPr>
              <a:t>172.16.0.2</a:t>
            </a:r>
            <a:endParaRPr sz="1800">
              <a:latin typeface="Courier New"/>
              <a:cs typeface="Courier New"/>
            </a:endParaRPr>
          </a:p>
          <a:p>
            <a:pPr marL="286385">
              <a:lnSpc>
                <a:spcPct val="100000"/>
              </a:lnSpc>
            </a:pPr>
            <a:r>
              <a:rPr sz="1800" spc="-10" dirty="0">
                <a:solidFill>
                  <a:srgbClr val="282828"/>
                </a:solidFill>
                <a:latin typeface="Courier New"/>
                <a:cs typeface="Courier New"/>
              </a:rPr>
              <a:t>netmask:</a:t>
            </a:r>
            <a:r>
              <a:rPr sz="1800" spc="-25" dirty="0">
                <a:solidFill>
                  <a:srgbClr val="282828"/>
                </a:solidFill>
                <a:latin typeface="Courier New"/>
                <a:cs typeface="Courier New"/>
              </a:rPr>
              <a:t> </a:t>
            </a:r>
            <a:r>
              <a:rPr sz="1800" spc="-15" dirty="0">
                <a:solidFill>
                  <a:srgbClr val="282828"/>
                </a:solidFill>
                <a:latin typeface="Courier New"/>
                <a:cs typeface="Courier New"/>
              </a:rPr>
              <a:t>255.255.255.0</a:t>
            </a:r>
            <a:endParaRPr sz="1800">
              <a:latin typeface="Courier New"/>
              <a:cs typeface="Courier New"/>
            </a:endParaRPr>
          </a:p>
          <a:p>
            <a:pPr marL="12700">
              <a:lnSpc>
                <a:spcPct val="100000"/>
              </a:lnSpc>
            </a:pPr>
            <a:r>
              <a:rPr sz="1800" dirty="0">
                <a:solidFill>
                  <a:srgbClr val="282828"/>
                </a:solidFill>
                <a:latin typeface="Courier New"/>
                <a:cs typeface="Courier New"/>
              </a:rPr>
              <a:t>- </a:t>
            </a:r>
            <a:r>
              <a:rPr sz="1800" spc="-5" dirty="0">
                <a:solidFill>
                  <a:srgbClr val="282828"/>
                </a:solidFill>
                <a:latin typeface="Courier New"/>
                <a:cs typeface="Courier New"/>
              </a:rPr>
              <a:t>ip:</a:t>
            </a:r>
            <a:r>
              <a:rPr sz="1800" spc="-90" dirty="0">
                <a:solidFill>
                  <a:srgbClr val="282828"/>
                </a:solidFill>
                <a:latin typeface="Courier New"/>
                <a:cs typeface="Courier New"/>
              </a:rPr>
              <a:t> </a:t>
            </a:r>
            <a:r>
              <a:rPr sz="1800" spc="-10" dirty="0">
                <a:solidFill>
                  <a:srgbClr val="282828"/>
                </a:solidFill>
                <a:latin typeface="Courier New"/>
                <a:cs typeface="Courier New"/>
              </a:rPr>
              <a:t>172.16.0.3</a:t>
            </a:r>
            <a:endParaRPr sz="1800">
              <a:latin typeface="Courier New"/>
              <a:cs typeface="Courier New"/>
            </a:endParaRPr>
          </a:p>
          <a:p>
            <a:pPr marL="286385">
              <a:lnSpc>
                <a:spcPct val="100000"/>
              </a:lnSpc>
              <a:spcBef>
                <a:spcPts val="5"/>
              </a:spcBef>
            </a:pPr>
            <a:r>
              <a:rPr sz="1800" spc="-10" dirty="0">
                <a:solidFill>
                  <a:srgbClr val="282828"/>
                </a:solidFill>
                <a:latin typeface="Courier New"/>
                <a:cs typeface="Courier New"/>
              </a:rPr>
              <a:t>netmask:</a:t>
            </a:r>
            <a:r>
              <a:rPr sz="1800" spc="-25" dirty="0">
                <a:solidFill>
                  <a:srgbClr val="282828"/>
                </a:solidFill>
                <a:latin typeface="Courier New"/>
                <a:cs typeface="Courier New"/>
              </a:rPr>
              <a:t> </a:t>
            </a:r>
            <a:r>
              <a:rPr sz="1800" spc="-15" dirty="0">
                <a:solidFill>
                  <a:srgbClr val="282828"/>
                </a:solidFill>
                <a:latin typeface="Courier New"/>
                <a:cs typeface="Courier New"/>
              </a:rPr>
              <a:t>255.255.255.0</a:t>
            </a:r>
            <a:endParaRPr sz="1800">
              <a:latin typeface="Courier New"/>
              <a:cs typeface="Courier New"/>
            </a:endParaRPr>
          </a:p>
          <a:p>
            <a:pPr marL="12700">
              <a:lnSpc>
                <a:spcPct val="100000"/>
              </a:lnSpc>
            </a:pPr>
            <a:r>
              <a:rPr sz="1800" dirty="0">
                <a:solidFill>
                  <a:srgbClr val="282828"/>
                </a:solidFill>
                <a:latin typeface="Courier New"/>
                <a:cs typeface="Courier New"/>
              </a:rPr>
              <a:t>- </a:t>
            </a:r>
            <a:r>
              <a:rPr sz="1800" spc="-5" dirty="0">
                <a:solidFill>
                  <a:srgbClr val="282828"/>
                </a:solidFill>
                <a:latin typeface="Courier New"/>
                <a:cs typeface="Courier New"/>
              </a:rPr>
              <a:t>ip:</a:t>
            </a:r>
            <a:r>
              <a:rPr sz="1800" spc="-95" dirty="0">
                <a:solidFill>
                  <a:srgbClr val="282828"/>
                </a:solidFill>
                <a:latin typeface="Courier New"/>
                <a:cs typeface="Courier New"/>
              </a:rPr>
              <a:t> </a:t>
            </a:r>
            <a:r>
              <a:rPr sz="1800" spc="-10" dirty="0">
                <a:solidFill>
                  <a:srgbClr val="282828"/>
                </a:solidFill>
                <a:latin typeface="Courier New"/>
                <a:cs typeface="Courier New"/>
              </a:rPr>
              <a:t>172.16.0.4</a:t>
            </a:r>
            <a:endParaRPr sz="1800">
              <a:latin typeface="Courier New"/>
              <a:cs typeface="Courier New"/>
            </a:endParaRPr>
          </a:p>
          <a:p>
            <a:pPr marL="286385">
              <a:lnSpc>
                <a:spcPct val="100000"/>
              </a:lnSpc>
            </a:pPr>
            <a:r>
              <a:rPr sz="1800" spc="-10" dirty="0">
                <a:solidFill>
                  <a:srgbClr val="282828"/>
                </a:solidFill>
                <a:latin typeface="Courier New"/>
                <a:cs typeface="Courier New"/>
              </a:rPr>
              <a:t>netmask:</a:t>
            </a:r>
            <a:r>
              <a:rPr sz="1800" spc="-35" dirty="0">
                <a:solidFill>
                  <a:srgbClr val="282828"/>
                </a:solidFill>
                <a:latin typeface="Courier New"/>
                <a:cs typeface="Courier New"/>
              </a:rPr>
              <a:t> </a:t>
            </a:r>
            <a:r>
              <a:rPr sz="1800" spc="-15" dirty="0">
                <a:solidFill>
                  <a:srgbClr val="282828"/>
                </a:solidFill>
                <a:latin typeface="Courier New"/>
                <a:cs typeface="Courier New"/>
              </a:rPr>
              <a:t>255.255.255.0</a:t>
            </a:r>
            <a:endParaRPr sz="1800">
              <a:latin typeface="Courier New"/>
              <a:cs typeface="Courier New"/>
            </a:endParaRPr>
          </a:p>
        </p:txBody>
      </p:sp>
    </p:spTree>
    <p:extLst>
      <p:ext uri="{BB962C8B-B14F-4D97-AF65-F5344CB8AC3E}">
        <p14:creationId xmlns:p14="http://schemas.microsoft.com/office/powerpoint/2010/main" val="384747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5749-7975-7A41-AC85-97FC14F95C8B}"/>
              </a:ext>
            </a:extLst>
          </p:cNvPr>
          <p:cNvSpPr>
            <a:spLocks noGrp="1"/>
          </p:cNvSpPr>
          <p:nvPr>
            <p:ph type="ctrTitle"/>
          </p:nvPr>
        </p:nvSpPr>
        <p:spPr>
          <a:xfrm>
            <a:off x="555233" y="1220545"/>
            <a:ext cx="10580853" cy="3426595"/>
          </a:xfrm>
        </p:spPr>
        <p:txBody>
          <a:bodyPr/>
          <a:lstStyle/>
          <a:p>
            <a:r>
              <a:rPr lang="en-CN" dirty="0"/>
              <a:t>Python</a:t>
            </a:r>
            <a:r>
              <a:rPr lang="zh-CN" altLang="en-US" dirty="0"/>
              <a:t> </a:t>
            </a:r>
            <a:r>
              <a:rPr lang="en-US" altLang="zh-CN" dirty="0"/>
              <a:t>for</a:t>
            </a:r>
            <a:r>
              <a:rPr lang="zh-CN" altLang="en-US" dirty="0"/>
              <a:t> </a:t>
            </a:r>
            <a:r>
              <a:rPr lang="en-US" altLang="zh-CN" dirty="0"/>
              <a:t>Network</a:t>
            </a:r>
            <a:r>
              <a:rPr lang="zh-CN" altLang="en-US" dirty="0"/>
              <a:t> </a:t>
            </a:r>
            <a:r>
              <a:rPr lang="en-US" altLang="zh-CN" dirty="0"/>
              <a:t>Engineer</a:t>
            </a:r>
            <a:endParaRPr lang="en-CN" dirty="0"/>
          </a:p>
        </p:txBody>
      </p:sp>
    </p:spTree>
    <p:extLst>
      <p:ext uri="{BB962C8B-B14F-4D97-AF65-F5344CB8AC3E}">
        <p14:creationId xmlns:p14="http://schemas.microsoft.com/office/powerpoint/2010/main" val="4286904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B99C4-1CB1-E441-83E5-08D455E592A4}"/>
              </a:ext>
            </a:extLst>
          </p:cNvPr>
          <p:cNvSpPr>
            <a:spLocks noGrp="1"/>
          </p:cNvSpPr>
          <p:nvPr>
            <p:ph type="body" sz="quarter" idx="10"/>
          </p:nvPr>
        </p:nvSpPr>
        <p:spPr/>
        <p:txBody>
          <a:bodyPr/>
          <a:lstStyle/>
          <a:p>
            <a:r>
              <a:rPr lang="en-US" b="1" dirty="0"/>
              <a:t>Readable and easy to learn</a:t>
            </a:r>
          </a:p>
          <a:p>
            <a:r>
              <a:rPr lang="en-US" b="1" dirty="0"/>
              <a:t>Widely available and Open</a:t>
            </a:r>
            <a:r>
              <a:rPr lang="zh-CN" altLang="en-US" b="1" dirty="0"/>
              <a:t> </a:t>
            </a:r>
            <a:r>
              <a:rPr lang="en-US" b="1" dirty="0"/>
              <a:t>Source</a:t>
            </a:r>
          </a:p>
          <a:p>
            <a:pPr lvl="1"/>
            <a:r>
              <a:rPr lang="en-US" b="1" dirty="0"/>
              <a:t>Windows, Mac, Linux</a:t>
            </a:r>
          </a:p>
          <a:p>
            <a:pPr lvl="1"/>
            <a:r>
              <a:rPr lang="en-US" b="1" dirty="0"/>
              <a:t>Routers &amp; Switches</a:t>
            </a:r>
          </a:p>
          <a:p>
            <a:r>
              <a:rPr lang="en-US" b="1" dirty="0"/>
              <a:t>Many relevant code samples</a:t>
            </a:r>
          </a:p>
          <a:p>
            <a:r>
              <a:rPr lang="en-US" b="1" dirty="0"/>
              <a:t>Lots of training resources</a:t>
            </a:r>
          </a:p>
        </p:txBody>
      </p:sp>
      <p:sp>
        <p:nvSpPr>
          <p:cNvPr id="3" name="Title 2">
            <a:extLst>
              <a:ext uri="{FF2B5EF4-FFF2-40B4-BE49-F238E27FC236}">
                <a16:creationId xmlns:a16="http://schemas.microsoft.com/office/drawing/2014/main" id="{E0408F03-7626-7D42-96F6-104110326D72}"/>
              </a:ext>
            </a:extLst>
          </p:cNvPr>
          <p:cNvSpPr>
            <a:spLocks noGrp="1"/>
          </p:cNvSpPr>
          <p:nvPr>
            <p:ph type="title"/>
          </p:nvPr>
        </p:nvSpPr>
        <p:spPr/>
        <p:txBody>
          <a:bodyPr/>
          <a:lstStyle/>
          <a:p>
            <a:r>
              <a:rPr lang="en-US" dirty="0"/>
              <a:t>Why Python?</a:t>
            </a:r>
          </a:p>
        </p:txBody>
      </p:sp>
    </p:spTree>
    <p:extLst>
      <p:ext uri="{BB962C8B-B14F-4D97-AF65-F5344CB8AC3E}">
        <p14:creationId xmlns:p14="http://schemas.microsoft.com/office/powerpoint/2010/main" val="1589766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9CC3C-1F5D-0F4E-B2D0-8DBB031EE000}"/>
              </a:ext>
            </a:extLst>
          </p:cNvPr>
          <p:cNvSpPr>
            <a:spLocks noGrp="1"/>
          </p:cNvSpPr>
          <p:nvPr>
            <p:ph type="body" sz="quarter" idx="11"/>
          </p:nvPr>
        </p:nvSpPr>
        <p:spPr/>
        <p:txBody>
          <a:bodyPr/>
          <a:lstStyle/>
          <a:p>
            <a:pPr marL="457200" indent="-274320">
              <a:buClr>
                <a:schemeClr val="accent2"/>
              </a:buClr>
              <a:buFont typeface="Wingdings" pitchFamily="2" charset="2"/>
              <a:buChar char="ü"/>
            </a:pPr>
            <a:r>
              <a:rPr lang="en-US" dirty="0"/>
              <a:t>Text Files (UTF-8)</a:t>
            </a:r>
          </a:p>
          <a:p>
            <a:pPr marL="457200" indent="-274320">
              <a:buClr>
                <a:schemeClr val="accent2"/>
              </a:buClr>
              <a:buFont typeface="Wingdings" pitchFamily="2" charset="2"/>
              <a:buChar char="ü"/>
            </a:pPr>
            <a:r>
              <a:rPr lang="en-US" dirty="0"/>
              <a:t>May contain Unicode</a:t>
            </a:r>
            <a:br>
              <a:rPr lang="en-US" dirty="0"/>
            </a:br>
            <a:r>
              <a:rPr lang="en-US" sz="2800" dirty="0">
                <a:solidFill>
                  <a:schemeClr val="bg2">
                    <a:lumMod val="50000"/>
                  </a:schemeClr>
                </a:solidFill>
              </a:rPr>
              <a:t>Some editors / terminals don’t support Unicode</a:t>
            </a:r>
            <a:endParaRPr lang="en-US" dirty="0">
              <a:solidFill>
                <a:schemeClr val="bg2">
                  <a:lumMod val="50000"/>
                </a:schemeClr>
              </a:solidFill>
            </a:endParaRPr>
          </a:p>
          <a:p>
            <a:pPr marL="457200" indent="-274320">
              <a:buClr>
                <a:schemeClr val="accent2"/>
              </a:buClr>
              <a:buFont typeface="Wingdings" pitchFamily="2" charset="2"/>
              <a:buChar char="ü"/>
            </a:pPr>
            <a:r>
              <a:rPr lang="en-US" dirty="0"/>
              <a:t>Use any Text Editor</a:t>
            </a:r>
            <a:br>
              <a:rPr lang="en-US" dirty="0"/>
            </a:br>
            <a:r>
              <a:rPr lang="en-US" sz="2800" dirty="0">
                <a:solidFill>
                  <a:schemeClr val="bg2">
                    <a:lumMod val="50000"/>
                  </a:schemeClr>
                </a:solidFill>
              </a:rPr>
              <a:t>Using a Python-aware editor will make your life better</a:t>
            </a:r>
          </a:p>
          <a:p>
            <a:pPr marL="457200" indent="-274320">
              <a:buClr>
                <a:schemeClr val="accent2"/>
              </a:buClr>
              <a:buFont typeface="Wingdings" pitchFamily="2" charset="2"/>
              <a:buChar char="ü"/>
            </a:pPr>
            <a:r>
              <a:rPr lang="en-US" dirty="0"/>
              <a:t>No Need to Compile Them</a:t>
            </a:r>
          </a:p>
        </p:txBody>
      </p:sp>
      <p:sp>
        <p:nvSpPr>
          <p:cNvPr id="5" name="Title 4">
            <a:extLst>
              <a:ext uri="{FF2B5EF4-FFF2-40B4-BE49-F238E27FC236}">
                <a16:creationId xmlns:a16="http://schemas.microsoft.com/office/drawing/2014/main" id="{A8BBE814-E01E-C54F-AD17-A6F6A7457A2D}"/>
              </a:ext>
            </a:extLst>
          </p:cNvPr>
          <p:cNvSpPr>
            <a:spLocks noGrp="1"/>
          </p:cNvSpPr>
          <p:nvPr>
            <p:ph type="title"/>
          </p:nvPr>
        </p:nvSpPr>
        <p:spPr>
          <a:xfrm>
            <a:off x="1559471" y="455085"/>
            <a:ext cx="10151534" cy="975783"/>
          </a:xfrm>
        </p:spPr>
        <p:txBody>
          <a:bodyPr/>
          <a:lstStyle/>
          <a:p>
            <a:r>
              <a:rPr lang="en-US" dirty="0"/>
              <a:t>Python Scripts</a:t>
            </a:r>
          </a:p>
        </p:txBody>
      </p:sp>
      <p:grpSp>
        <p:nvGrpSpPr>
          <p:cNvPr id="6" name="Group 21">
            <a:extLst>
              <a:ext uri="{FF2B5EF4-FFF2-40B4-BE49-F238E27FC236}">
                <a16:creationId xmlns:a16="http://schemas.microsoft.com/office/drawing/2014/main" id="{F73BF70D-D344-0B44-B262-0A0DE3FF67A0}"/>
              </a:ext>
            </a:extLst>
          </p:cNvPr>
          <p:cNvGrpSpPr>
            <a:grpSpLocks noChangeAspect="1"/>
          </p:cNvGrpSpPr>
          <p:nvPr/>
        </p:nvGrpSpPr>
        <p:grpSpPr bwMode="auto">
          <a:xfrm>
            <a:off x="1932454" y="1965665"/>
            <a:ext cx="2739090" cy="3395190"/>
            <a:chOff x="1556" y="444"/>
            <a:chExt cx="1027" cy="1273"/>
          </a:xfrm>
        </p:grpSpPr>
        <p:sp>
          <p:nvSpPr>
            <p:cNvPr id="7" name="Freeform 22">
              <a:extLst>
                <a:ext uri="{FF2B5EF4-FFF2-40B4-BE49-F238E27FC236}">
                  <a16:creationId xmlns:a16="http://schemas.microsoft.com/office/drawing/2014/main" id="{D8AA3F99-24EA-D84D-9993-526E10B3483C}"/>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3">
              <a:extLst>
                <a:ext uri="{FF2B5EF4-FFF2-40B4-BE49-F238E27FC236}">
                  <a16:creationId xmlns:a16="http://schemas.microsoft.com/office/drawing/2014/main" id="{2D25D819-6E33-7841-8F58-0AF9F490AFD9}"/>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4">
              <a:extLst>
                <a:ext uri="{FF2B5EF4-FFF2-40B4-BE49-F238E27FC236}">
                  <a16:creationId xmlns:a16="http://schemas.microsoft.com/office/drawing/2014/main" id="{3795EF55-CF00-514A-8146-E85023E4E94B}"/>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5">
              <a:extLst>
                <a:ext uri="{FF2B5EF4-FFF2-40B4-BE49-F238E27FC236}">
                  <a16:creationId xmlns:a16="http://schemas.microsoft.com/office/drawing/2014/main" id="{C999A5AD-1CE9-8E42-B952-196CDF03D5A9}"/>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
              <a:extLst>
                <a:ext uri="{FF2B5EF4-FFF2-40B4-BE49-F238E27FC236}">
                  <a16:creationId xmlns:a16="http://schemas.microsoft.com/office/drawing/2014/main" id="{E74A8A1E-F86C-F947-A58A-64CC1C712297}"/>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7">
              <a:extLst>
                <a:ext uri="{FF2B5EF4-FFF2-40B4-BE49-F238E27FC236}">
                  <a16:creationId xmlns:a16="http://schemas.microsoft.com/office/drawing/2014/main" id="{093386A1-6270-B443-978B-3B04AE289E73}"/>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B3C257B3-A3D1-5949-B7B0-FB82B92E6A4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3688" y="455085"/>
            <a:ext cx="975783" cy="975783"/>
          </a:xfrm>
          <a:prstGeom prst="rect">
            <a:avLst/>
          </a:prstGeom>
        </p:spPr>
      </p:pic>
    </p:spTree>
    <p:extLst>
      <p:ext uri="{BB962C8B-B14F-4D97-AF65-F5344CB8AC3E}">
        <p14:creationId xmlns:p14="http://schemas.microsoft.com/office/powerpoint/2010/main" val="29918013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CEF-A626-B14A-B5B7-331A0B41B1DD}"/>
              </a:ext>
            </a:extLst>
          </p:cNvPr>
          <p:cNvSpPr>
            <a:spLocks noGrp="1"/>
          </p:cNvSpPr>
          <p:nvPr>
            <p:ph type="ctrTitle"/>
          </p:nvPr>
        </p:nvSpPr>
        <p:spPr/>
        <p:txBody>
          <a:bodyPr/>
          <a:lstStyle/>
          <a:p>
            <a:r>
              <a:rPr lang="en-US" altLang="zh-CN" dirty="0"/>
              <a:t>Review</a:t>
            </a:r>
            <a:endParaRPr lang="en-CN" dirty="0"/>
          </a:p>
        </p:txBody>
      </p:sp>
    </p:spTree>
    <p:extLst>
      <p:ext uri="{BB962C8B-B14F-4D97-AF65-F5344CB8AC3E}">
        <p14:creationId xmlns:p14="http://schemas.microsoft.com/office/powerpoint/2010/main" val="3408564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Basic Python </a:t>
            </a:r>
            <a:r>
              <a:rPr lang="en-US" b="1" dirty="0">
                <a:solidFill>
                  <a:schemeClr val="accent1"/>
                </a:solidFill>
              </a:rPr>
              <a:t>Syntax</a:t>
            </a:r>
          </a:p>
        </p:txBody>
      </p:sp>
    </p:spTree>
    <p:extLst>
      <p:ext uri="{BB962C8B-B14F-4D97-AF65-F5344CB8AC3E}">
        <p14:creationId xmlns:p14="http://schemas.microsoft.com/office/powerpoint/2010/main" val="32573335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711199" y="1607864"/>
          <a:ext cx="5181600" cy="3794738"/>
        </p:xfrm>
        <a:graphic>
          <a:graphicData uri="http://schemas.openxmlformats.org/drawingml/2006/table">
            <a:tbl>
              <a:tblPr firstRow="1">
                <a:tableStyleId>{3B4B98B0-60AC-42C2-AFA5-B58CD77FA1E5}</a:tableStyleId>
              </a:tblPr>
              <a:tblGrid>
                <a:gridCol w="1204295">
                  <a:extLst>
                    <a:ext uri="{9D8B030D-6E8A-4147-A177-3AD203B41FA5}">
                      <a16:colId xmlns:a16="http://schemas.microsoft.com/office/drawing/2014/main" val="20000"/>
                    </a:ext>
                  </a:extLst>
                </a:gridCol>
                <a:gridCol w="3977305">
                  <a:extLst>
                    <a:ext uri="{9D8B030D-6E8A-4147-A177-3AD203B41FA5}">
                      <a16:colId xmlns:a16="http://schemas.microsoft.com/office/drawing/2014/main" val="20001"/>
                    </a:ext>
                  </a:extLst>
                </a:gridCol>
              </a:tblGrid>
              <a:tr h="580165">
                <a:tc>
                  <a:txBody>
                    <a:bodyPr/>
                    <a:lstStyle/>
                    <a:p>
                      <a:r>
                        <a:rPr lang="en-US" sz="1800" dirty="0"/>
                        <a:t>Python</a:t>
                      </a:r>
                    </a:p>
                    <a:p>
                      <a:r>
                        <a:rPr lang="en-US" sz="1800" dirty="0">
                          <a:solidFill>
                            <a:schemeClr val="bg2">
                              <a:lumMod val="50000"/>
                            </a:schemeClr>
                          </a:solidFill>
                        </a:rPr>
                        <a:t>type()</a:t>
                      </a:r>
                    </a:p>
                  </a:txBody>
                  <a:tcPr marL="121920" marR="121920" marT="60960" marB="60960" anchor="b"/>
                </a:tc>
                <a:tc>
                  <a:txBody>
                    <a:bodyPr/>
                    <a:lstStyle/>
                    <a:p>
                      <a:r>
                        <a:rPr lang="en-US" sz="1800" b="1" dirty="0"/>
                        <a:t>Values</a:t>
                      </a:r>
                    </a:p>
                    <a:p>
                      <a:r>
                        <a:rPr lang="en-US" sz="1800" dirty="0">
                          <a:solidFill>
                            <a:schemeClr val="bg2">
                              <a:lumMod val="50000"/>
                            </a:schemeClr>
                          </a:solidFill>
                        </a:rPr>
                        <a:t>(examples)</a:t>
                      </a:r>
                    </a:p>
                  </a:txBody>
                  <a:tcPr marL="121920" marR="121920" marT="60960" marB="60960" anchor="b"/>
                </a:tc>
                <a:extLst>
                  <a:ext uri="{0D108BD9-81ED-4DB2-BD59-A6C34878D82A}">
                    <a16:rowId xmlns:a16="http://schemas.microsoft.com/office/drawing/2014/main" val="10000"/>
                  </a:ext>
                </a:extLst>
              </a:tr>
              <a:tr h="534391">
                <a:tc>
                  <a:txBody>
                    <a:bodyPr/>
                    <a:lstStyle/>
                    <a:p>
                      <a:r>
                        <a:rPr lang="en-US" sz="1800" b="1" dirty="0" err="1">
                          <a:solidFill>
                            <a:schemeClr val="accent6"/>
                          </a:solidFill>
                          <a:latin typeface="Menlo" charset="0"/>
                          <a:ea typeface="Menlo" charset="0"/>
                          <a:cs typeface="Menlo" charset="0"/>
                        </a:rPr>
                        <a:t>int</a:t>
                      </a:r>
                      <a:endParaRPr lang="en-US" sz="1800" b="1" dirty="0">
                        <a:solidFill>
                          <a:schemeClr val="accent6"/>
                        </a:solidFill>
                        <a:latin typeface="Menlo" charset="0"/>
                        <a:ea typeface="Menlo" charset="0"/>
                        <a:cs typeface="Menlo" charset="0"/>
                      </a:endParaRPr>
                    </a:p>
                  </a:txBody>
                  <a:tcPr marL="121920" marR="121920" marT="60960" marB="60960"/>
                </a:tc>
                <a:tc>
                  <a:txBody>
                    <a:bodyPr/>
                    <a:lstStyle/>
                    <a:p>
                      <a:r>
                        <a:rPr lang="en-US" sz="1800" dirty="0">
                          <a:latin typeface="Menlo" charset="0"/>
                          <a:ea typeface="Menlo" charset="0"/>
                          <a:cs typeface="Menlo" charset="0"/>
                        </a:rPr>
                        <a:t>-128, 0,</a:t>
                      </a:r>
                      <a:r>
                        <a:rPr lang="en-US" sz="1800" baseline="0" dirty="0">
                          <a:latin typeface="Menlo" charset="0"/>
                          <a:ea typeface="Menlo" charset="0"/>
                          <a:cs typeface="Menlo" charset="0"/>
                        </a:rPr>
                        <a:t> 42</a:t>
                      </a:r>
                      <a:endParaRPr lang="en-US" sz="1800" dirty="0">
                        <a:latin typeface="Menlo" charset="0"/>
                        <a:ea typeface="Menlo" charset="0"/>
                        <a:cs typeface="Menlo" charset="0"/>
                      </a:endParaRPr>
                    </a:p>
                  </a:txBody>
                  <a:tcPr marL="121920" marR="121920" marT="60960" marB="60960"/>
                </a:tc>
                <a:extLst>
                  <a:ext uri="{0D108BD9-81ED-4DB2-BD59-A6C34878D82A}">
                    <a16:rowId xmlns:a16="http://schemas.microsoft.com/office/drawing/2014/main" val="10001"/>
                  </a:ext>
                </a:extLst>
              </a:tr>
              <a:tr h="534391">
                <a:tc>
                  <a:txBody>
                    <a:bodyPr/>
                    <a:lstStyle/>
                    <a:p>
                      <a:r>
                        <a:rPr lang="en-US" sz="1800" b="1" dirty="0">
                          <a:solidFill>
                            <a:schemeClr val="accent6"/>
                          </a:solidFill>
                          <a:latin typeface="Menlo" charset="0"/>
                          <a:ea typeface="Menlo" charset="0"/>
                          <a:cs typeface="Menlo" charset="0"/>
                        </a:rPr>
                        <a:t>float</a:t>
                      </a:r>
                    </a:p>
                  </a:txBody>
                  <a:tcPr marL="121920" marR="121920" marT="60960" marB="60960"/>
                </a:tc>
                <a:tc>
                  <a:txBody>
                    <a:bodyPr/>
                    <a:lstStyle/>
                    <a:p>
                      <a:r>
                        <a:rPr lang="en-US" sz="1800" dirty="0">
                          <a:latin typeface="Menlo" charset="0"/>
                          <a:ea typeface="Menlo" charset="0"/>
                          <a:cs typeface="Menlo" charset="0"/>
                        </a:rPr>
                        <a:t>-1.12, 0, 3.14159</a:t>
                      </a:r>
                    </a:p>
                  </a:txBody>
                  <a:tcPr marL="121920" marR="121920" marT="60960" marB="60960"/>
                </a:tc>
                <a:extLst>
                  <a:ext uri="{0D108BD9-81ED-4DB2-BD59-A6C34878D82A}">
                    <a16:rowId xmlns:a16="http://schemas.microsoft.com/office/drawing/2014/main" val="10002"/>
                  </a:ext>
                </a:extLst>
              </a:tr>
              <a:tr h="534391">
                <a:tc>
                  <a:txBody>
                    <a:bodyPr/>
                    <a:lstStyle/>
                    <a:p>
                      <a:r>
                        <a:rPr lang="en-US" sz="1800" b="1" dirty="0">
                          <a:solidFill>
                            <a:schemeClr val="accent6"/>
                          </a:solidFill>
                          <a:latin typeface="Menlo" charset="0"/>
                          <a:ea typeface="Menlo" charset="0"/>
                          <a:cs typeface="Menlo" charset="0"/>
                        </a:rPr>
                        <a:t>bool</a:t>
                      </a:r>
                    </a:p>
                  </a:txBody>
                  <a:tcPr marL="121920" marR="121920" marT="60960" marB="60960"/>
                </a:tc>
                <a:tc>
                  <a:txBody>
                    <a:bodyPr/>
                    <a:lstStyle/>
                    <a:p>
                      <a:r>
                        <a:rPr lang="en-US" sz="1800" dirty="0">
                          <a:latin typeface="Menlo" charset="0"/>
                          <a:ea typeface="Menlo" charset="0"/>
                          <a:cs typeface="Menlo" charset="0"/>
                        </a:rPr>
                        <a:t>True, False</a:t>
                      </a:r>
                    </a:p>
                  </a:txBody>
                  <a:tcPr marL="121920" marR="121920" marT="60960" marB="60960"/>
                </a:tc>
                <a:extLst>
                  <a:ext uri="{0D108BD9-81ED-4DB2-BD59-A6C34878D82A}">
                    <a16:rowId xmlns:a16="http://schemas.microsoft.com/office/drawing/2014/main" val="10003"/>
                  </a:ext>
                </a:extLst>
              </a:tr>
              <a:tr h="986614">
                <a:tc>
                  <a:txBody>
                    <a:bodyPr/>
                    <a:lstStyle/>
                    <a:p>
                      <a:r>
                        <a:rPr lang="en-US" sz="1800" b="1" dirty="0" err="1">
                          <a:solidFill>
                            <a:schemeClr val="accent6"/>
                          </a:solidFill>
                          <a:latin typeface="Menlo" charset="0"/>
                          <a:ea typeface="Menlo" charset="0"/>
                          <a:cs typeface="Menlo" charset="0"/>
                        </a:rPr>
                        <a:t>str</a:t>
                      </a:r>
                      <a:endParaRPr lang="en-US" sz="1800" b="1" dirty="0">
                        <a:solidFill>
                          <a:schemeClr val="accent6"/>
                        </a:solidFill>
                        <a:latin typeface="Menlo" charset="0"/>
                        <a:ea typeface="Menlo" charset="0"/>
                        <a:cs typeface="Menlo" charset="0"/>
                      </a:endParaRPr>
                    </a:p>
                  </a:txBody>
                  <a:tcPr marL="121920" marR="121920" marT="60960" marB="60960"/>
                </a:tc>
                <a:tc>
                  <a:txBody>
                    <a:bodyPr/>
                    <a:lstStyle/>
                    <a:p>
                      <a:r>
                        <a:rPr lang="en-US" sz="1800" dirty="0">
                          <a:latin typeface="Menlo" charset="0"/>
                          <a:ea typeface="Menlo" charset="0"/>
                          <a:cs typeface="Menlo" charset="0"/>
                        </a:rPr>
                        <a:t>“Hello 😎”</a:t>
                      </a:r>
                    </a:p>
                    <a:p>
                      <a:r>
                        <a:rPr lang="en-US" sz="1800" dirty="0">
                          <a:solidFill>
                            <a:schemeClr val="bg1">
                              <a:lumMod val="50000"/>
                            </a:schemeClr>
                          </a:solidFill>
                        </a:rPr>
                        <a:t>Can use</a:t>
                      </a:r>
                      <a:r>
                        <a:rPr lang="en-US" sz="1800" baseline="0" dirty="0">
                          <a:solidFill>
                            <a:schemeClr val="bg1">
                              <a:lumMod val="50000"/>
                            </a:schemeClr>
                          </a:solidFill>
                        </a:rPr>
                        <a:t> </a:t>
                      </a:r>
                      <a:r>
                        <a:rPr lang="en-US" sz="1800" baseline="0" dirty="0">
                          <a:solidFill>
                            <a:schemeClr val="bg1">
                              <a:lumMod val="50000"/>
                            </a:schemeClr>
                          </a:solidFill>
                          <a:latin typeface="Menlo" charset="0"/>
                          <a:ea typeface="Menlo" charset="0"/>
                          <a:cs typeface="Menlo" charset="0"/>
                        </a:rPr>
                        <a:t>‘’</a:t>
                      </a:r>
                      <a:r>
                        <a:rPr lang="en-US" sz="1800" baseline="0" dirty="0">
                          <a:solidFill>
                            <a:schemeClr val="bg1">
                              <a:lumMod val="50000"/>
                            </a:schemeClr>
                          </a:solidFill>
                        </a:rPr>
                        <a:t>, </a:t>
                      </a:r>
                      <a:r>
                        <a:rPr lang="en-US" sz="1800" baseline="0" dirty="0">
                          <a:solidFill>
                            <a:schemeClr val="bg1">
                              <a:lumMod val="50000"/>
                            </a:schemeClr>
                          </a:solidFill>
                          <a:latin typeface="Menlo" charset="0"/>
                          <a:ea typeface="Menlo" charset="0"/>
                          <a:cs typeface="Menlo" charset="0"/>
                        </a:rPr>
                        <a:t>“”</a:t>
                      </a:r>
                      <a:r>
                        <a:rPr lang="en-US" sz="1800" baseline="0" dirty="0">
                          <a:solidFill>
                            <a:schemeClr val="bg1">
                              <a:lumMod val="50000"/>
                            </a:schemeClr>
                          </a:solidFill>
                        </a:rPr>
                        <a:t>, and </a:t>
                      </a:r>
                      <a:r>
                        <a:rPr lang="en-US" sz="1800" baseline="0" dirty="0">
                          <a:solidFill>
                            <a:schemeClr val="bg1">
                              <a:lumMod val="50000"/>
                            </a:schemeClr>
                          </a:solidFill>
                          <a:latin typeface="Menlo" charset="0"/>
                          <a:ea typeface="Menlo" charset="0"/>
                          <a:cs typeface="Menlo" charset="0"/>
                        </a:rPr>
                        <a:t>“”””””</a:t>
                      </a:r>
                      <a:endParaRPr lang="en-US" sz="1800" dirty="0">
                        <a:solidFill>
                          <a:schemeClr val="bg1">
                            <a:lumMod val="50000"/>
                          </a:schemeClr>
                        </a:solidFill>
                        <a:latin typeface="Menlo" charset="0"/>
                        <a:ea typeface="Menlo" charset="0"/>
                        <a:cs typeface="Menlo" charset="0"/>
                      </a:endParaRPr>
                    </a:p>
                  </a:txBody>
                  <a:tcPr marL="121920" marR="121920" marT="60960" marB="60960"/>
                </a:tc>
                <a:extLst>
                  <a:ext uri="{0D108BD9-81ED-4DB2-BD59-A6C34878D82A}">
                    <a16:rowId xmlns:a16="http://schemas.microsoft.com/office/drawing/2014/main" val="10004"/>
                  </a:ext>
                </a:extLst>
              </a:tr>
              <a:tr h="534391">
                <a:tc>
                  <a:txBody>
                    <a:bodyPr/>
                    <a:lstStyle/>
                    <a:p>
                      <a:r>
                        <a:rPr lang="en-US" sz="1800" b="1" dirty="0">
                          <a:solidFill>
                            <a:schemeClr val="accent6"/>
                          </a:solidFill>
                          <a:latin typeface="Menlo" charset="0"/>
                          <a:ea typeface="Menlo" charset="0"/>
                          <a:cs typeface="Menlo" charset="0"/>
                        </a:rPr>
                        <a:t>bytes</a:t>
                      </a:r>
                    </a:p>
                  </a:txBody>
                  <a:tcPr marL="121920" marR="121920" marT="60960" marB="60960"/>
                </a:tc>
                <a:tc>
                  <a:txBody>
                    <a:bodyPr/>
                    <a:lstStyle/>
                    <a:p>
                      <a:r>
                        <a:rPr lang="mr-IN" sz="1800" kern="1200" dirty="0" err="1">
                          <a:solidFill>
                            <a:schemeClr val="tx1"/>
                          </a:solidFill>
                          <a:effectLst/>
                          <a:latin typeface="Menlo" charset="0"/>
                          <a:ea typeface="Menlo" charset="0"/>
                          <a:cs typeface="Menlo" charset="0"/>
                        </a:rPr>
                        <a:t>b</a:t>
                      </a:r>
                      <a:r>
                        <a:rPr lang="en-US" sz="1800" kern="1200" dirty="0">
                          <a:solidFill>
                            <a:schemeClr val="tx1"/>
                          </a:solidFill>
                          <a:effectLst/>
                          <a:latin typeface="Menlo" charset="0"/>
                          <a:ea typeface="Menlo" charset="0"/>
                          <a:cs typeface="Menlo" charset="0"/>
                        </a:rPr>
                        <a:t>”Hello</a:t>
                      </a:r>
                      <a:r>
                        <a:rPr lang="en-US" sz="1800" kern="1200" baseline="0" dirty="0">
                          <a:solidFill>
                            <a:schemeClr val="tx1"/>
                          </a:solidFill>
                          <a:effectLst/>
                          <a:latin typeface="Menlo" charset="0"/>
                          <a:ea typeface="Menlo" charset="0"/>
                          <a:cs typeface="Menlo" charset="0"/>
                        </a:rPr>
                        <a:t> </a:t>
                      </a:r>
                      <a:r>
                        <a:rPr lang="mr-IN" sz="1800" kern="1200" dirty="0">
                          <a:solidFill>
                            <a:schemeClr val="tx1"/>
                          </a:solidFill>
                          <a:effectLst/>
                          <a:latin typeface="Menlo" charset="0"/>
                          <a:ea typeface="Menlo" charset="0"/>
                          <a:cs typeface="Menlo" charset="0"/>
                        </a:rPr>
                        <a:t>\xf0\x9f\x98\x8e</a:t>
                      </a:r>
                      <a:r>
                        <a:rPr lang="en-US" sz="1800" kern="1200" dirty="0">
                          <a:solidFill>
                            <a:schemeClr val="tx1"/>
                          </a:solidFill>
                          <a:effectLst/>
                          <a:latin typeface="Menlo" charset="0"/>
                          <a:ea typeface="Menlo" charset="0"/>
                          <a:cs typeface="Menlo" charset="0"/>
                        </a:rPr>
                        <a:t>”</a:t>
                      </a:r>
                      <a:endParaRPr lang="mr-IN" sz="1800" kern="1200" dirty="0">
                        <a:solidFill>
                          <a:schemeClr val="tx1"/>
                        </a:solidFill>
                        <a:effectLst/>
                        <a:latin typeface="Menlo" charset="0"/>
                        <a:ea typeface="Menlo" charset="0"/>
                        <a:cs typeface="Menlo" charset="0"/>
                      </a:endParaRPr>
                    </a:p>
                  </a:txBody>
                  <a:tcPr marL="121920" marR="121920" marT="60960" marB="60960"/>
                </a:tc>
                <a:extLst>
                  <a:ext uri="{0D108BD9-81ED-4DB2-BD59-A6C34878D82A}">
                    <a16:rowId xmlns:a16="http://schemas.microsoft.com/office/drawing/2014/main" val="10005"/>
                  </a:ext>
                </a:extLst>
              </a:tr>
            </a:tbl>
          </a:graphicData>
        </a:graphic>
      </p:graphicFrame>
      <p:sp>
        <p:nvSpPr>
          <p:cNvPr id="2" name="Text Placeholder 1">
            <a:extLst>
              <a:ext uri="{FF2B5EF4-FFF2-40B4-BE49-F238E27FC236}">
                <a16:creationId xmlns:a16="http://schemas.microsoft.com/office/drawing/2014/main" id="{298921D5-A27B-2F4D-96AD-DE8B2A0D653C}"/>
              </a:ext>
            </a:extLst>
          </p:cNvPr>
          <p:cNvSpPr>
            <a:spLocks noGrp="1"/>
          </p:cNvSpPr>
          <p:nvPr>
            <p:ph type="body" sz="quarter" idx="11"/>
          </p:nvPr>
        </p:nvSpPr>
        <p:spPr/>
        <p:txBody>
          <a:bodyPr/>
          <a:lstStyle/>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3</a:t>
            </a:r>
            <a:r>
              <a:rPr lang="en-US" dirty="0">
                <a:solidFill>
                  <a:srgbClr val="F8F8F8"/>
                </a:solidFill>
              </a:rPr>
              <a:t>)</a:t>
            </a:r>
            <a:br>
              <a:rPr lang="en-US" dirty="0">
                <a:solidFill>
                  <a:srgbClr val="F8F8F8"/>
                </a:solidFill>
              </a:rPr>
            </a:br>
            <a:r>
              <a:rPr lang="en-US" dirty="0"/>
              <a:t>&lt;class ‘</a:t>
            </a:r>
            <a:r>
              <a:rPr lang="en-US" dirty="0" err="1"/>
              <a:t>int</a:t>
            </a:r>
            <a:r>
              <a:rPr lang="en-US" dirty="0"/>
              <a:t>’&gt;</a:t>
            </a:r>
          </a:p>
          <a:p>
            <a:endParaRPr lang="en-US" dirty="0">
              <a:solidFill>
                <a:srgbClr val="F8F8F8"/>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1.4</a:t>
            </a:r>
            <a:r>
              <a:rPr lang="en-US" dirty="0">
                <a:solidFill>
                  <a:srgbClr val="F8F8F8"/>
                </a:solidFill>
              </a:rPr>
              <a:t>)</a:t>
            </a:r>
          </a:p>
          <a:p>
            <a:r>
              <a:rPr lang="en-US" dirty="0"/>
              <a:t>&lt;class ‘float’&gt;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True</a:t>
            </a:r>
            <a:r>
              <a:rPr lang="en-US" dirty="0">
                <a:solidFill>
                  <a:srgbClr val="F8F8F8"/>
                </a:solidFill>
              </a:rPr>
              <a:t>)</a:t>
            </a:r>
            <a:br>
              <a:rPr lang="en-US" dirty="0">
                <a:solidFill>
                  <a:srgbClr val="F8F8F8"/>
                </a:solidFill>
              </a:rPr>
            </a:br>
            <a:r>
              <a:rPr lang="en-US" dirty="0"/>
              <a:t>&lt;class ’bool’&gt;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61CE3C"/>
                </a:solidFill>
              </a:rPr>
              <a:t>"Hello"</a:t>
            </a:r>
            <a:r>
              <a:rPr lang="en-US" dirty="0">
                <a:solidFill>
                  <a:srgbClr val="F8F8F8"/>
                </a:solidFill>
              </a:rPr>
              <a:t>)</a:t>
            </a:r>
            <a:br>
              <a:rPr lang="en-US" dirty="0">
                <a:solidFill>
                  <a:srgbClr val="F8F8F8"/>
                </a:solidFill>
              </a:rPr>
            </a:br>
            <a:r>
              <a:rPr lang="en-US" dirty="0"/>
              <a:t>&lt;class ’</a:t>
            </a:r>
            <a:r>
              <a:rPr lang="en-US" dirty="0" err="1"/>
              <a:t>str</a:t>
            </a:r>
            <a:r>
              <a:rPr lang="en-US" dirty="0"/>
              <a:t>’&gt;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err="1">
                <a:solidFill>
                  <a:srgbClr val="FBDE2D"/>
                </a:solidFill>
              </a:rPr>
              <a:t>b</a:t>
            </a:r>
            <a:r>
              <a:rPr lang="en-US" dirty="0" err="1">
                <a:solidFill>
                  <a:srgbClr val="61CE3C"/>
                </a:solidFill>
              </a:rPr>
              <a:t>"Hello</a:t>
            </a:r>
            <a:r>
              <a:rPr lang="en-US" dirty="0">
                <a:solidFill>
                  <a:srgbClr val="61CE3C"/>
                </a:solidFill>
              </a:rPr>
              <a:t>"</a:t>
            </a:r>
            <a:r>
              <a:rPr lang="en-US" dirty="0">
                <a:solidFill>
                  <a:srgbClr val="F8F8F8"/>
                </a:solidFill>
              </a:rPr>
              <a:t>)</a:t>
            </a:r>
          </a:p>
          <a:p>
            <a:r>
              <a:rPr lang="en-US" dirty="0"/>
              <a:t>&lt;class ‘bytes’&gt;</a:t>
            </a:r>
          </a:p>
        </p:txBody>
      </p:sp>
      <p:sp>
        <p:nvSpPr>
          <p:cNvPr id="3" name="Title 2"/>
          <p:cNvSpPr>
            <a:spLocks noGrp="1"/>
          </p:cNvSpPr>
          <p:nvPr>
            <p:ph type="title"/>
          </p:nvPr>
        </p:nvSpPr>
        <p:spPr/>
        <p:txBody>
          <a:bodyPr/>
          <a:lstStyle/>
          <a:p>
            <a:r>
              <a:rPr lang="en-US" dirty="0"/>
              <a:t>Basic Data Types</a:t>
            </a:r>
          </a:p>
        </p:txBody>
      </p:sp>
    </p:spTree>
    <p:extLst>
      <p:ext uri="{BB962C8B-B14F-4D97-AF65-F5344CB8AC3E}">
        <p14:creationId xmlns:p14="http://schemas.microsoft.com/office/powerpoint/2010/main" val="1505890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6199" indent="0">
              <a:buNone/>
            </a:pPr>
            <a:r>
              <a:rPr lang="en-US" b="1" dirty="0"/>
              <a:t>Math Operations</a:t>
            </a:r>
          </a:p>
          <a:p>
            <a:pPr marL="232828" lvl="1" indent="0">
              <a:buNone/>
            </a:pPr>
            <a:r>
              <a:rPr lang="en-US" dirty="0"/>
              <a:t>Addition: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Subtraction: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Multiplication: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Division: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Floor Division: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Modulo: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Power: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D8FA3C"/>
                </a:solidFill>
              </a:rPr>
              <a:t>5 </a:t>
            </a:r>
            <a:r>
              <a:rPr lang="en-US" dirty="0">
                <a:solidFill>
                  <a:srgbClr val="FBDE2D"/>
                </a:solidFill>
              </a:rPr>
              <a:t>+ </a:t>
            </a:r>
            <a:r>
              <a:rPr lang="en-US" dirty="0">
                <a:solidFill>
                  <a:srgbClr val="D8FA3C"/>
                </a:solidFill>
              </a:rPr>
              <a:t>2</a:t>
            </a:r>
            <a:endParaRPr lang="en-US" dirty="0">
              <a:solidFill>
                <a:srgbClr val="F8F8F8"/>
              </a:solidFill>
            </a:endParaRPr>
          </a:p>
          <a:p>
            <a:r>
              <a:rPr lang="en-US" dirty="0"/>
              <a:t>7</a:t>
            </a:r>
          </a:p>
          <a:p>
            <a:r>
              <a:rPr lang="en-US" dirty="0">
                <a:solidFill>
                  <a:srgbClr val="FBDE2D"/>
                </a:solidFill>
              </a:rPr>
              <a:t>&gt;&gt;&gt; </a:t>
            </a:r>
            <a:r>
              <a:rPr lang="en-US" dirty="0">
                <a:solidFill>
                  <a:srgbClr val="D8FA3C"/>
                </a:solidFill>
              </a:rPr>
              <a:t>9 </a:t>
            </a:r>
            <a:r>
              <a:rPr lang="en-US" dirty="0">
                <a:solidFill>
                  <a:srgbClr val="FBDE2D"/>
                </a:solidFill>
              </a:rPr>
              <a:t>* </a:t>
            </a:r>
            <a:r>
              <a:rPr lang="en-US" dirty="0">
                <a:solidFill>
                  <a:srgbClr val="D8FA3C"/>
                </a:solidFill>
              </a:rPr>
              <a:t>12</a:t>
            </a:r>
            <a:endParaRPr lang="en-US" dirty="0">
              <a:solidFill>
                <a:srgbClr val="F8F8F8"/>
              </a:solidFill>
            </a:endParaRPr>
          </a:p>
          <a:p>
            <a:r>
              <a:rPr lang="en-US" dirty="0"/>
              <a:t>108</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3.25</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3</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1</a:t>
            </a:r>
          </a:p>
          <a:p>
            <a:r>
              <a:rPr lang="en-US" dirty="0">
                <a:solidFill>
                  <a:srgbClr val="FBDE2D"/>
                </a:solidFill>
              </a:rPr>
              <a:t>&gt;&gt;&gt; </a:t>
            </a:r>
            <a:r>
              <a:rPr lang="en-US" dirty="0">
                <a:solidFill>
                  <a:srgbClr val="D8FA3C"/>
                </a:solidFill>
              </a:rPr>
              <a:t>2 </a:t>
            </a:r>
            <a:r>
              <a:rPr lang="en-US" dirty="0">
                <a:solidFill>
                  <a:srgbClr val="FBDE2D"/>
                </a:solidFill>
              </a:rPr>
              <a:t>** </a:t>
            </a:r>
            <a:r>
              <a:rPr lang="en-US" dirty="0">
                <a:solidFill>
                  <a:srgbClr val="D8FA3C"/>
                </a:solidFill>
              </a:rPr>
              <a:t>10</a:t>
            </a:r>
            <a:endParaRPr lang="en-US" dirty="0">
              <a:solidFill>
                <a:srgbClr val="F8F8F8"/>
              </a:solidFill>
            </a:endParaRPr>
          </a:p>
          <a:p>
            <a:r>
              <a:rPr lang="en-US" dirty="0"/>
              <a:t>1024</a:t>
            </a:r>
          </a:p>
          <a:p>
            <a:endParaRPr lang="en-US" dirty="0">
              <a:solidFill>
                <a:srgbClr val="F8F8F8"/>
              </a:solidFill>
            </a:endParaRPr>
          </a:p>
        </p:txBody>
      </p:sp>
      <p:sp>
        <p:nvSpPr>
          <p:cNvPr id="4" name="Title 3"/>
          <p:cNvSpPr>
            <a:spLocks noGrp="1"/>
          </p:cNvSpPr>
          <p:nvPr>
            <p:ph type="title"/>
          </p:nvPr>
        </p:nvSpPr>
        <p:spPr/>
        <p:txBody>
          <a:bodyPr/>
          <a:lstStyle/>
          <a:p>
            <a:r>
              <a:rPr lang="en-US" dirty="0"/>
              <a:t>Numerical Operators</a:t>
            </a:r>
          </a:p>
        </p:txBody>
      </p:sp>
    </p:spTree>
    <p:extLst>
      <p:ext uri="{BB962C8B-B14F-4D97-AF65-F5344CB8AC3E}">
        <p14:creationId xmlns:p14="http://schemas.microsoft.com/office/powerpoint/2010/main" val="1309117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76199" indent="0">
              <a:buNone/>
            </a:pPr>
            <a:r>
              <a:rPr lang="en-US" sz="2400" b="1" dirty="0"/>
              <a:t>Names</a:t>
            </a:r>
          </a:p>
          <a:p>
            <a:pPr lvl="1"/>
            <a:r>
              <a:rPr lang="en-US" sz="2000" dirty="0"/>
              <a:t>Cannot start with a number [0-9]</a:t>
            </a:r>
          </a:p>
          <a:p>
            <a:pPr lvl="1"/>
            <a:r>
              <a:rPr lang="en-US" sz="2000" dirty="0"/>
              <a:t>Cannot conflict with a language keyword</a:t>
            </a:r>
          </a:p>
          <a:p>
            <a:pPr lvl="1"/>
            <a:r>
              <a:rPr lang="en-US" sz="2000" dirty="0"/>
              <a:t>Can contain: [A-Za-z0-9_-]</a:t>
            </a:r>
          </a:p>
          <a:p>
            <a:pPr lvl="1"/>
            <a:r>
              <a:rPr lang="en-US" sz="2000" dirty="0"/>
              <a:t>Recommendations for naming (variables, classes, functions, etc.) can be found in </a:t>
            </a:r>
            <a:r>
              <a:rPr lang="en-US" sz="2000" dirty="0">
                <a:hlinkClick r:id="rId3"/>
              </a:rPr>
              <a:t>PEP8</a:t>
            </a:r>
            <a:endParaRPr lang="en-US" sz="2000" dirty="0"/>
          </a:p>
          <a:p>
            <a:pPr marL="76199" indent="0">
              <a:buNone/>
            </a:pPr>
            <a:r>
              <a:rPr lang="en-US" sz="2400" dirty="0"/>
              <a:t>Created with the </a:t>
            </a:r>
            <a:r>
              <a:rPr lang="en-US" sz="2400" b="1" dirty="0">
                <a:solidFill>
                  <a:srgbClr val="FF0000"/>
                </a:solidFill>
                <a:latin typeface="Menlo" panose="020B0609030804020204" pitchFamily="49" charset="0"/>
                <a:ea typeface="Menlo" panose="020B0609030804020204" pitchFamily="49" charset="0"/>
                <a:cs typeface="Menlo" panose="020B0609030804020204" pitchFamily="49" charset="0"/>
              </a:rPr>
              <a:t>=</a:t>
            </a:r>
            <a:r>
              <a:rPr lang="en-US" sz="2400" dirty="0"/>
              <a:t> assignment operator</a:t>
            </a:r>
          </a:p>
          <a:p>
            <a:pPr marL="76199" indent="0">
              <a:buNone/>
            </a:pPr>
            <a:r>
              <a:rPr lang="en-US" sz="2400" dirty="0"/>
              <a:t>Can see list of variables in the current scope with </a:t>
            </a:r>
            <a:r>
              <a:rPr lang="en-US" sz="2400" dirty="0" err="1">
                <a:latin typeface="Menlo" panose="020B0609030804020204" pitchFamily="49" charset="0"/>
                <a:ea typeface="Menlo" panose="020B0609030804020204" pitchFamily="49" charset="0"/>
                <a:cs typeface="Menlo" panose="020B0609030804020204" pitchFamily="49" charset="0"/>
              </a:rPr>
              <a:t>dir</a:t>
            </a:r>
            <a:r>
              <a:rPr lang="en-US" sz="2400" dirty="0">
                <a:latin typeface="Menlo" panose="020B0609030804020204" pitchFamily="49" charset="0"/>
                <a:ea typeface="Menlo" panose="020B0609030804020204" pitchFamily="49" charset="0"/>
                <a:cs typeface="Menlo" panose="020B0609030804020204" pitchFamily="49" charset="0"/>
              </a:rPr>
              <a:t>()</a:t>
            </a:r>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F8F8F8"/>
                </a:solidFill>
              </a:rPr>
              <a:t>b </a:t>
            </a:r>
            <a:r>
              <a:rPr lang="en-US" dirty="0">
                <a:solidFill>
                  <a:srgbClr val="FBDE2D"/>
                </a:solidFill>
              </a:rPr>
              <a:t>= </a:t>
            </a:r>
            <a:r>
              <a:rPr lang="en-US" dirty="0">
                <a:solidFill>
                  <a:srgbClr val="D8FA3C"/>
                </a:solidFill>
              </a:rPr>
              <a:t>7</a:t>
            </a:r>
            <a:endParaRPr lang="en-US" dirty="0">
              <a:solidFill>
                <a:srgbClr val="F8F8F8"/>
              </a:solidFill>
            </a:endParaRPr>
          </a:p>
          <a:p>
            <a:r>
              <a:rPr lang="en-US" dirty="0">
                <a:solidFill>
                  <a:srgbClr val="FBDE2D"/>
                </a:solidFill>
              </a:rPr>
              <a:t>&gt;&gt;&gt; </a:t>
            </a:r>
            <a:r>
              <a:rPr lang="en-US" dirty="0">
                <a:solidFill>
                  <a:srgbClr val="F8F8F8"/>
                </a:solidFill>
              </a:rPr>
              <a:t>c </a:t>
            </a:r>
            <a:r>
              <a:rPr lang="en-US" dirty="0">
                <a:solidFill>
                  <a:srgbClr val="FBDE2D"/>
                </a:solidFill>
              </a:rPr>
              <a:t>= </a:t>
            </a:r>
            <a:r>
              <a:rPr lang="en-US" dirty="0">
                <a:solidFill>
                  <a:srgbClr val="D8FA3C"/>
                </a:solidFill>
              </a:rPr>
              <a:t>3</a:t>
            </a:r>
            <a:endParaRPr lang="en-US" dirty="0">
              <a:solidFill>
                <a:srgbClr val="F8F8F8"/>
              </a:solidFill>
            </a:endParaRPr>
          </a:p>
          <a:p>
            <a:r>
              <a:rPr lang="en-US" dirty="0">
                <a:solidFill>
                  <a:srgbClr val="FBDE2D"/>
                </a:solidFill>
              </a:rPr>
              <a:t>&gt;&gt;&gt; </a:t>
            </a:r>
            <a:r>
              <a:rPr lang="en-US" dirty="0">
                <a:solidFill>
                  <a:srgbClr val="F8F8F8"/>
                </a:solidFill>
              </a:rPr>
              <a:t>a </a:t>
            </a:r>
            <a:r>
              <a:rPr lang="en-US" dirty="0">
                <a:solidFill>
                  <a:srgbClr val="FBDE2D"/>
                </a:solidFill>
              </a:rPr>
              <a:t>= </a:t>
            </a:r>
            <a:r>
              <a:rPr lang="en-US" dirty="0">
                <a:solidFill>
                  <a:srgbClr val="F8F8F8"/>
                </a:solidFill>
              </a:rPr>
              <a:t>b </a:t>
            </a:r>
            <a:r>
              <a:rPr lang="en-US" dirty="0">
                <a:solidFill>
                  <a:srgbClr val="FBDE2D"/>
                </a:solidFill>
              </a:rPr>
              <a:t>+ </a:t>
            </a:r>
            <a:r>
              <a:rPr lang="en-US" dirty="0">
                <a:solidFill>
                  <a:srgbClr val="F8F8F8"/>
                </a:solidFill>
              </a:rPr>
              <a:t>c</a:t>
            </a:r>
          </a:p>
          <a:p>
            <a:r>
              <a:rPr lang="en-US" dirty="0">
                <a:solidFill>
                  <a:srgbClr val="FBDE2D"/>
                </a:solidFill>
              </a:rPr>
              <a:t>&gt;&gt;&gt; </a:t>
            </a:r>
            <a:r>
              <a:rPr lang="en-US" dirty="0">
                <a:solidFill>
                  <a:srgbClr val="F8F8F8"/>
                </a:solidFill>
              </a:rPr>
              <a:t>a</a:t>
            </a:r>
          </a:p>
          <a:p>
            <a:r>
              <a:rPr lang="en-US" dirty="0"/>
              <a:t>10</a:t>
            </a:r>
          </a:p>
          <a:p>
            <a:br>
              <a:rPr lang="en-US" dirty="0">
                <a:solidFill>
                  <a:srgbClr val="F8F8F8"/>
                </a:solidFill>
              </a:rPr>
            </a:br>
            <a:r>
              <a:rPr lang="en-US" dirty="0">
                <a:solidFill>
                  <a:srgbClr val="FBDE2D"/>
                </a:solidFill>
              </a:rPr>
              <a:t>&gt;&gt;&gt; </a:t>
            </a:r>
            <a:r>
              <a:rPr lang="en-US" dirty="0" err="1">
                <a:solidFill>
                  <a:srgbClr val="F8F8F8"/>
                </a:solidFill>
              </a:rPr>
              <a:t>string_one</a:t>
            </a:r>
            <a:r>
              <a:rPr lang="en-US" dirty="0">
                <a:solidFill>
                  <a:srgbClr val="F8F8F8"/>
                </a:solidFill>
              </a:rPr>
              <a:t> </a:t>
            </a:r>
            <a:r>
              <a:rPr lang="en-US" dirty="0">
                <a:solidFill>
                  <a:srgbClr val="FBDE2D"/>
                </a:solidFill>
              </a:rPr>
              <a:t>= </a:t>
            </a:r>
            <a:r>
              <a:rPr lang="en-US" dirty="0">
                <a:solidFill>
                  <a:srgbClr val="61CE3C"/>
                </a:solidFill>
              </a:rPr>
              <a:t>"Foo"</a:t>
            </a:r>
            <a:endParaRPr lang="en-US" dirty="0">
              <a:solidFill>
                <a:srgbClr val="F8F8F8"/>
              </a:solidFill>
            </a:endParaRPr>
          </a:p>
          <a:p>
            <a:r>
              <a:rPr lang="en-US" dirty="0">
                <a:solidFill>
                  <a:srgbClr val="FBDE2D"/>
                </a:solidFill>
              </a:rPr>
              <a:t>&gt;&gt;&gt; </a:t>
            </a:r>
            <a:r>
              <a:rPr lang="en-US" dirty="0" err="1">
                <a:solidFill>
                  <a:srgbClr val="F8F8F8"/>
                </a:solidFill>
              </a:rPr>
              <a:t>string_two</a:t>
            </a:r>
            <a:r>
              <a:rPr lang="en-US" dirty="0">
                <a:solidFill>
                  <a:srgbClr val="F8F8F8"/>
                </a:solidFill>
              </a:rPr>
              <a:t> </a:t>
            </a:r>
            <a:r>
              <a:rPr lang="en-US" dirty="0">
                <a:solidFill>
                  <a:srgbClr val="FBDE2D"/>
                </a:solidFill>
              </a:rPr>
              <a:t>= </a:t>
            </a:r>
            <a:r>
              <a:rPr lang="en-US" dirty="0">
                <a:solidFill>
                  <a:srgbClr val="61CE3C"/>
                </a:solidFill>
              </a:rPr>
              <a:t>"Bar"</a:t>
            </a:r>
            <a:endParaRPr lang="en-US" dirty="0">
              <a:solidFill>
                <a:srgbClr val="F8F8F8"/>
              </a:solidFill>
            </a:endParaRPr>
          </a:p>
          <a:p>
            <a:r>
              <a:rPr lang="en-US" dirty="0">
                <a:solidFill>
                  <a:srgbClr val="FBDE2D"/>
                </a:solidFill>
              </a:rPr>
              <a:t>&gt;&gt;&gt; </a:t>
            </a:r>
            <a:r>
              <a:rPr lang="en-US" dirty="0" err="1">
                <a:solidFill>
                  <a:srgbClr val="F8F8F8"/>
                </a:solidFill>
              </a:rPr>
              <a:t>new_string</a:t>
            </a:r>
            <a:r>
              <a:rPr lang="en-US" dirty="0">
                <a:solidFill>
                  <a:srgbClr val="F8F8F8"/>
                </a:solidFill>
              </a:rPr>
              <a:t> </a:t>
            </a:r>
            <a:r>
              <a:rPr lang="en-US" dirty="0">
                <a:solidFill>
                  <a:srgbClr val="FBDE2D"/>
                </a:solidFill>
              </a:rPr>
              <a:t>= </a:t>
            </a:r>
            <a:r>
              <a:rPr lang="en-US" dirty="0" err="1">
                <a:solidFill>
                  <a:srgbClr val="F8F8F8"/>
                </a:solidFill>
              </a:rPr>
              <a:t>string_one</a:t>
            </a:r>
            <a:r>
              <a:rPr lang="en-US" dirty="0">
                <a:solidFill>
                  <a:srgbClr val="F8F8F8"/>
                </a:solidFill>
              </a:rPr>
              <a:t> </a:t>
            </a:r>
            <a:r>
              <a:rPr lang="en-US" dirty="0">
                <a:solidFill>
                  <a:srgbClr val="FBDE2D"/>
                </a:solidFill>
              </a:rPr>
              <a:t>+ </a:t>
            </a:r>
            <a:r>
              <a:rPr lang="en-US" dirty="0" err="1">
                <a:solidFill>
                  <a:srgbClr val="F8F8F8"/>
                </a:solidFill>
              </a:rPr>
              <a:t>string_two</a:t>
            </a:r>
            <a:endParaRPr lang="en-US" dirty="0">
              <a:solidFill>
                <a:srgbClr val="F8F8F8"/>
              </a:solidFill>
            </a:endParaRPr>
          </a:p>
          <a:p>
            <a:r>
              <a:rPr lang="en-US" dirty="0">
                <a:solidFill>
                  <a:srgbClr val="FBDE2D"/>
                </a:solidFill>
              </a:rPr>
              <a:t>&gt;&gt;&gt; </a:t>
            </a:r>
            <a:r>
              <a:rPr lang="en-US" dirty="0" err="1">
                <a:solidFill>
                  <a:srgbClr val="F8F8F8"/>
                </a:solidFill>
              </a:rPr>
              <a:t>new_string</a:t>
            </a:r>
            <a:endParaRPr lang="en-US" dirty="0">
              <a:solidFill>
                <a:srgbClr val="F8F8F8"/>
              </a:solidFill>
            </a:endParaRPr>
          </a:p>
          <a:p>
            <a:r>
              <a:rPr lang="en-US" dirty="0"/>
              <a:t>'</a:t>
            </a:r>
            <a:r>
              <a:rPr lang="en-US" dirty="0" err="1"/>
              <a:t>FooBar</a:t>
            </a:r>
            <a:r>
              <a:rPr lang="en-US" dirty="0"/>
              <a:t>'</a:t>
            </a:r>
          </a:p>
          <a:p>
            <a:endParaRPr lang="en-US" dirty="0">
              <a:solidFill>
                <a:srgbClr val="F8F8F8"/>
              </a:solidFill>
            </a:endParaRPr>
          </a:p>
        </p:txBody>
      </p:sp>
      <p:sp>
        <p:nvSpPr>
          <p:cNvPr id="4" name="Title 3"/>
          <p:cNvSpPr>
            <a:spLocks noGrp="1"/>
          </p:cNvSpPr>
          <p:nvPr>
            <p:ph type="title"/>
          </p:nvPr>
        </p:nvSpPr>
        <p:spPr/>
        <p:txBody>
          <a:bodyPr/>
          <a:lstStyle/>
          <a:p>
            <a:r>
              <a:rPr lang="en-US"/>
              <a:t>Variables</a:t>
            </a:r>
          </a:p>
        </p:txBody>
      </p:sp>
    </p:spTree>
    <p:extLst>
      <p:ext uri="{BB962C8B-B14F-4D97-AF65-F5344CB8AC3E}">
        <p14:creationId xmlns:p14="http://schemas.microsoft.com/office/powerpoint/2010/main" val="3731962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182880" indent="0">
              <a:buNone/>
            </a:pPr>
            <a:r>
              <a:rPr lang="en-US" dirty="0"/>
              <a:t>Use </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dirty="0">
                <a:solidFill>
                  <a:schemeClr val="accent6"/>
                </a:solidFill>
              </a:rPr>
              <a:t> </a:t>
            </a:r>
            <a:r>
              <a:rPr lang="en-US" i="1" dirty="0">
                <a:solidFill>
                  <a:schemeClr val="accent6"/>
                </a:solidFill>
              </a:rPr>
              <a:t>(dot)</a:t>
            </a:r>
            <a:r>
              <a:rPr lang="en-US" dirty="0"/>
              <a:t> syntax to access </a:t>
            </a:r>
            <a:r>
              <a:rPr lang="en-US" i="1" dirty="0"/>
              <a:t>“things</a:t>
            </a:r>
            <a:r>
              <a:rPr lang="en-US" dirty="0"/>
              <a:t>” inside an object.</a:t>
            </a:r>
          </a:p>
          <a:p>
            <a:pPr marL="182880" indent="0">
              <a:buNone/>
            </a:pPr>
            <a:endParaRPr lang="en-US" dirty="0"/>
          </a:p>
          <a:p>
            <a:pPr marL="182880" indent="0">
              <a:buNone/>
            </a:pPr>
            <a:r>
              <a:rPr lang="en-US" b="1" dirty="0"/>
              <a:t>Terminology</a:t>
            </a:r>
          </a:p>
          <a:p>
            <a:pPr marL="182880" indent="0">
              <a:buNone/>
            </a:pPr>
            <a:r>
              <a:rPr lang="en-US" sz="2000" dirty="0">
                <a:solidFill>
                  <a:schemeClr val="bg2">
                    <a:lumMod val="50000"/>
                  </a:schemeClr>
                </a:solidFill>
              </a:rPr>
              <a:t>When contained inside an object, we call</a:t>
            </a:r>
            <a:r>
              <a:rPr lang="mr-IN" sz="2000" dirty="0">
                <a:solidFill>
                  <a:schemeClr val="bg2">
                    <a:lumMod val="50000"/>
                  </a:schemeClr>
                </a:solidFill>
              </a:rPr>
              <a:t>…</a:t>
            </a:r>
            <a:endParaRPr lang="en-US" sz="2000" dirty="0">
              <a:solidFill>
                <a:schemeClr val="bg2">
                  <a:lumMod val="50000"/>
                </a:schemeClr>
              </a:solidFill>
            </a:endParaRPr>
          </a:p>
          <a:p>
            <a:pPr marL="335276" lvl="1" indent="0">
              <a:buNone/>
            </a:pPr>
            <a:r>
              <a:rPr lang="en-US" dirty="0">
                <a:solidFill>
                  <a:schemeClr val="accent1"/>
                </a:solidFill>
              </a:rPr>
              <a:t>Variable</a:t>
            </a:r>
            <a:r>
              <a:rPr lang="en-US" dirty="0"/>
              <a:t> </a:t>
            </a:r>
            <a:r>
              <a:rPr lang="en-US" dirty="0">
                <a:sym typeface="Wingdings"/>
              </a:rPr>
              <a:t> </a:t>
            </a:r>
            <a:r>
              <a:rPr lang="en-US" dirty="0">
                <a:solidFill>
                  <a:schemeClr val="accent2"/>
                </a:solidFill>
                <a:sym typeface="Wingdings"/>
              </a:rPr>
              <a:t>Attribute</a:t>
            </a:r>
          </a:p>
          <a:p>
            <a:pPr marL="335276" lvl="1" indent="0">
              <a:buNone/>
            </a:pPr>
            <a:r>
              <a:rPr lang="en-US" dirty="0">
                <a:solidFill>
                  <a:schemeClr val="accent1"/>
                </a:solidFill>
                <a:sym typeface="Wingdings"/>
              </a:rPr>
              <a:t>Function</a:t>
            </a:r>
            <a:r>
              <a:rPr lang="en-US" dirty="0">
                <a:sym typeface="Wingdings"/>
              </a:rPr>
              <a:t>  </a:t>
            </a:r>
            <a:r>
              <a:rPr lang="en-US" dirty="0">
                <a:solidFill>
                  <a:schemeClr val="accent2"/>
                </a:solidFill>
                <a:sym typeface="Wingdings"/>
              </a:rPr>
              <a:t>Method</a:t>
            </a:r>
            <a:endParaRPr lang="en-US" dirty="0">
              <a:solidFill>
                <a:schemeClr val="accent2"/>
              </a:solidFill>
            </a:endParaRPr>
          </a:p>
        </p:txBody>
      </p:sp>
      <p:sp>
        <p:nvSpPr>
          <p:cNvPr id="6" name="Text Placeholder 5"/>
          <p:cNvSpPr>
            <a:spLocks noGrp="1"/>
          </p:cNvSpPr>
          <p:nvPr>
            <p:ph type="body" sz="quarter" idx="11"/>
          </p:nvPr>
        </p:nvSpPr>
        <p:spPr/>
        <p:txBody>
          <a:bodyPr/>
          <a:lstStyle/>
          <a:p>
            <a:r>
              <a:rPr lang="en-US" dirty="0">
                <a:solidFill>
                  <a:srgbClr val="FBDE2D"/>
                </a:solidFill>
              </a:rPr>
              <a:t>&gt;&gt;&gt; </a:t>
            </a:r>
            <a:r>
              <a:rPr lang="en-US" dirty="0">
                <a:solidFill>
                  <a:srgbClr val="F8F8F8"/>
                </a:solidFill>
              </a:rPr>
              <a:t>a </a:t>
            </a:r>
            <a:r>
              <a:rPr lang="en-US" dirty="0">
                <a:solidFill>
                  <a:srgbClr val="FBDE2D"/>
                </a:solidFill>
              </a:rPr>
              <a:t>= </a:t>
            </a:r>
            <a:r>
              <a:rPr lang="en-US" dirty="0">
                <a:solidFill>
                  <a:srgbClr val="D8FA3C"/>
                </a:solidFill>
              </a:rPr>
              <a:t>57</a:t>
            </a:r>
            <a:endParaRPr lang="en-US" dirty="0">
              <a:solidFill>
                <a:srgbClr val="F8F8F8"/>
              </a:solidFill>
            </a:endParaRPr>
          </a:p>
          <a:p>
            <a:r>
              <a:rPr lang="en-US" dirty="0">
                <a:solidFill>
                  <a:srgbClr val="FBDE2D"/>
                </a:solidFill>
              </a:rPr>
              <a:t>&gt;&gt;&gt; </a:t>
            </a:r>
            <a:r>
              <a:rPr lang="en-US" dirty="0" err="1">
                <a:solidFill>
                  <a:srgbClr val="F8F8F8"/>
                </a:solidFill>
              </a:rPr>
              <a:t>a.bit_length</a:t>
            </a:r>
            <a:r>
              <a:rPr lang="en-US" dirty="0">
                <a:solidFill>
                  <a:srgbClr val="F8F8F8"/>
                </a:solidFill>
              </a:rPr>
              <a:t>()</a:t>
            </a:r>
          </a:p>
          <a:p>
            <a:r>
              <a:rPr lang="en-US" dirty="0"/>
              <a:t>6</a:t>
            </a:r>
          </a:p>
          <a:p>
            <a:r>
              <a:rPr lang="en-US" dirty="0">
                <a:solidFill>
                  <a:srgbClr val="FBDE2D"/>
                </a:solidFill>
              </a:rPr>
              <a:t>&gt;&gt;&gt; </a:t>
            </a:r>
            <a:r>
              <a:rPr lang="en-US" dirty="0">
                <a:solidFill>
                  <a:srgbClr val="61CE3C"/>
                </a:solidFill>
              </a:rPr>
              <a:t>"</a:t>
            </a:r>
            <a:r>
              <a:rPr lang="en-US" dirty="0" err="1">
                <a:solidFill>
                  <a:srgbClr val="61CE3C"/>
                </a:solidFill>
              </a:rPr>
              <a:t>WhO</a:t>
            </a:r>
            <a:r>
              <a:rPr lang="en-US" dirty="0">
                <a:solidFill>
                  <a:srgbClr val="61CE3C"/>
                </a:solidFill>
              </a:rPr>
              <a:t> </a:t>
            </a:r>
            <a:r>
              <a:rPr lang="en-US" dirty="0" err="1">
                <a:solidFill>
                  <a:srgbClr val="61CE3C"/>
                </a:solidFill>
              </a:rPr>
              <a:t>wRoTe</a:t>
            </a:r>
            <a:r>
              <a:rPr lang="en-US" dirty="0">
                <a:solidFill>
                  <a:srgbClr val="61CE3C"/>
                </a:solidFill>
              </a:rPr>
              <a:t> </a:t>
            </a:r>
            <a:r>
              <a:rPr lang="en-US" dirty="0" err="1">
                <a:solidFill>
                  <a:srgbClr val="61CE3C"/>
                </a:solidFill>
              </a:rPr>
              <a:t>THIs?"</a:t>
            </a:r>
            <a:r>
              <a:rPr lang="en-US" dirty="0" err="1">
                <a:solidFill>
                  <a:srgbClr val="F8F8F8"/>
                </a:solidFill>
              </a:rPr>
              <a:t>.lower</a:t>
            </a:r>
            <a:r>
              <a:rPr lang="en-US" dirty="0">
                <a:solidFill>
                  <a:srgbClr val="F8F8F8"/>
                </a:solidFill>
              </a:rPr>
              <a:t>()</a:t>
            </a:r>
          </a:p>
          <a:p>
            <a:r>
              <a:rPr lang="en-US" dirty="0"/>
              <a:t>'who wrote this?'</a:t>
            </a:r>
          </a:p>
          <a:p>
            <a:br>
              <a:rPr lang="en-US" dirty="0">
                <a:solidFill>
                  <a:srgbClr val="F8F8F8"/>
                </a:solidFill>
              </a:rPr>
            </a:br>
            <a:endParaRPr lang="en-US" dirty="0">
              <a:solidFill>
                <a:srgbClr val="F8F8F8"/>
              </a:solidFill>
            </a:endParaRPr>
          </a:p>
        </p:txBody>
      </p:sp>
      <p:sp>
        <p:nvSpPr>
          <p:cNvPr id="4" name="Title 3"/>
          <p:cNvSpPr>
            <a:spLocks noGrp="1"/>
          </p:cNvSpPr>
          <p:nvPr>
            <p:ph type="title"/>
          </p:nvPr>
        </p:nvSpPr>
        <p:spPr/>
        <p:txBody>
          <a:bodyPr/>
          <a:lstStyle/>
          <a:p>
            <a:r>
              <a:rPr lang="en-US" dirty="0"/>
              <a:t>In Python, Everything is an Object!</a:t>
            </a:r>
          </a:p>
        </p:txBody>
      </p:sp>
      <p:sp>
        <p:nvSpPr>
          <p:cNvPr id="2" name="TextBox 1"/>
          <p:cNvSpPr txBox="1"/>
          <p:nvPr/>
        </p:nvSpPr>
        <p:spPr>
          <a:xfrm>
            <a:off x="896533" y="5395490"/>
            <a:ext cx="4810932" cy="646331"/>
          </a:xfrm>
          <a:prstGeom prst="rect">
            <a:avLst/>
          </a:prstGeom>
          <a:noFill/>
        </p:spPr>
        <p:txBody>
          <a:bodyPr wrap="none" rtlCol="0">
            <a:spAutoFit/>
          </a:bodyPr>
          <a:lstStyle/>
          <a:p>
            <a:pPr algn="r"/>
            <a:r>
              <a:rPr lang="en-US" dirty="0">
                <a:latin typeface="+mn-lt"/>
              </a:rPr>
              <a:t>Check an object’s type with </a:t>
            </a:r>
            <a:r>
              <a:rPr lang="en-US" b="1" dirty="0">
                <a:solidFill>
                  <a:schemeClr val="accent6"/>
                </a:solidFill>
                <a:latin typeface="Menlo" charset="0"/>
                <a:ea typeface="Menlo" charset="0"/>
                <a:cs typeface="Menlo" charset="0"/>
              </a:rPr>
              <a:t>type(</a:t>
            </a:r>
            <a:r>
              <a:rPr lang="en-US" i="1" dirty="0">
                <a:latin typeface="Menlo" charset="0"/>
                <a:ea typeface="Menlo" charset="0"/>
                <a:cs typeface="Menlo" charset="0"/>
              </a:rPr>
              <a:t>object</a:t>
            </a:r>
            <a:r>
              <a:rPr lang="en-US" b="1" dirty="0">
                <a:solidFill>
                  <a:schemeClr val="accent6"/>
                </a:solidFill>
                <a:latin typeface="Menlo" charset="0"/>
                <a:ea typeface="Menlo" charset="0"/>
                <a:cs typeface="Menlo" charset="0"/>
              </a:rPr>
              <a:t>)</a:t>
            </a:r>
          </a:p>
          <a:p>
            <a:pPr algn="r"/>
            <a:r>
              <a:rPr lang="en-US" dirty="0"/>
              <a:t>Look inside an object with </a:t>
            </a:r>
            <a:r>
              <a:rPr lang="en-US" b="1" dirty="0" err="1">
                <a:solidFill>
                  <a:schemeClr val="accent6"/>
                </a:solidFill>
                <a:latin typeface="Menlo" charset="0"/>
                <a:ea typeface="Menlo" charset="0"/>
                <a:cs typeface="Menlo" charset="0"/>
              </a:rPr>
              <a:t>dir</a:t>
            </a:r>
            <a:r>
              <a:rPr lang="en-US" b="1" dirty="0">
                <a:solidFill>
                  <a:schemeClr val="accent6"/>
                </a:solidFill>
                <a:latin typeface="Menlo" charset="0"/>
                <a:ea typeface="Menlo" charset="0"/>
                <a:cs typeface="Menlo" charset="0"/>
              </a:rPr>
              <a:t>(</a:t>
            </a:r>
            <a:r>
              <a:rPr lang="en-US" i="1" dirty="0">
                <a:latin typeface="Menlo" charset="0"/>
                <a:ea typeface="Menlo" charset="0"/>
                <a:cs typeface="Menlo" charset="0"/>
              </a:rPr>
              <a:t>object</a:t>
            </a:r>
            <a:r>
              <a:rPr lang="en-US" b="1" dirty="0">
                <a:solidFill>
                  <a:schemeClr val="accent6"/>
                </a:solidFill>
                <a:latin typeface="Menlo" charset="0"/>
                <a:ea typeface="Menlo" charset="0"/>
                <a:cs typeface="Menlo" charset="0"/>
              </a:rPr>
              <a:t>)</a:t>
            </a:r>
          </a:p>
        </p:txBody>
      </p:sp>
    </p:spTree>
    <p:extLst>
      <p:ext uri="{BB962C8B-B14F-4D97-AF65-F5344CB8AC3E}">
        <p14:creationId xmlns:p14="http://schemas.microsoft.com/office/powerpoint/2010/main" val="9056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6199" indent="0">
              <a:buNone/>
            </a:pPr>
            <a:r>
              <a:rPr lang="en-US" b="1" dirty="0"/>
              <a:t>String Operations</a:t>
            </a:r>
          </a:p>
          <a:p>
            <a:pPr marL="232828" lvl="1" indent="0">
              <a:buNone/>
            </a:pPr>
            <a:r>
              <a:rPr lang="en-US" dirty="0"/>
              <a:t>Concatenation: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r>
              <a:rPr lang="en-US" dirty="0"/>
              <a:t>Multiplication: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232828" lvl="1" indent="0">
              <a:buNone/>
            </a:pPr>
            <a:endParaRPr lang="en-US" dirty="0"/>
          </a:p>
          <a:p>
            <a:pPr marL="80432" indent="0">
              <a:buNone/>
            </a:pPr>
            <a:r>
              <a:rPr lang="en-US" b="1" dirty="0"/>
              <a:t>Some Useful String Methods</a:t>
            </a:r>
          </a:p>
          <a:p>
            <a:pPr marL="232828" lvl="1" indent="0">
              <a:buNone/>
            </a:pPr>
            <a:r>
              <a:rPr lang="en-US" dirty="0"/>
              <a:t>Composition: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.format()</a:t>
            </a:r>
          </a:p>
          <a:p>
            <a:pPr marL="232828" lvl="1" indent="0">
              <a:buNone/>
            </a:pPr>
            <a:r>
              <a:rPr lang="en-US" dirty="0"/>
              <a:t>Splitting: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.split()</a:t>
            </a:r>
          </a:p>
          <a:p>
            <a:pPr marL="232828" lvl="1" indent="0">
              <a:buNone/>
            </a:pPr>
            <a:r>
              <a:rPr lang="en-US" dirty="0"/>
              <a:t>Joining: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.join()</a:t>
            </a:r>
          </a:p>
          <a:p>
            <a:pPr marL="232828" lvl="1" indent="0">
              <a:buNone/>
            </a:pPr>
            <a:endParaRPr lang="en-US" dirty="0"/>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61CE3C"/>
                </a:solidFill>
              </a:rPr>
              <a:t>"One" </a:t>
            </a:r>
            <a:r>
              <a:rPr lang="en-US" dirty="0">
                <a:solidFill>
                  <a:srgbClr val="FBDE2D"/>
                </a:solidFill>
              </a:rPr>
              <a:t>+ </a:t>
            </a:r>
            <a:r>
              <a:rPr lang="en-US" dirty="0">
                <a:solidFill>
                  <a:srgbClr val="61CE3C"/>
                </a:solidFill>
              </a:rPr>
              <a:t>"Two"</a:t>
            </a:r>
            <a:endParaRPr lang="en-US" dirty="0">
              <a:solidFill>
                <a:srgbClr val="F8F8F8"/>
              </a:solidFill>
            </a:endParaRPr>
          </a:p>
          <a:p>
            <a:r>
              <a:rPr lang="en-US" dirty="0"/>
              <a:t>'</a:t>
            </a:r>
            <a:r>
              <a:rPr lang="en-US" dirty="0" err="1"/>
              <a:t>OneTwo</a:t>
            </a:r>
            <a:r>
              <a:rPr lang="en-US" dirty="0"/>
              <a:t>'</a:t>
            </a:r>
          </a:p>
          <a:p>
            <a:br>
              <a:rPr lang="en-US" dirty="0">
                <a:solidFill>
                  <a:srgbClr val="F8F8F8"/>
                </a:solidFill>
              </a:rPr>
            </a:br>
            <a:r>
              <a:rPr lang="en-US" dirty="0">
                <a:solidFill>
                  <a:srgbClr val="FBDE2D"/>
                </a:solidFill>
              </a:rPr>
              <a:t>&gt;&gt;&gt; </a:t>
            </a:r>
            <a:r>
              <a:rPr lang="en-US" dirty="0">
                <a:solidFill>
                  <a:srgbClr val="61CE3C"/>
                </a:solidFill>
              </a:rPr>
              <a:t>"</a:t>
            </a:r>
            <a:r>
              <a:rPr lang="en-US" dirty="0" err="1">
                <a:solidFill>
                  <a:srgbClr val="61CE3C"/>
                </a:solidFill>
              </a:rPr>
              <a:t>Abc</a:t>
            </a:r>
            <a:r>
              <a:rPr lang="en-US" dirty="0">
                <a:solidFill>
                  <a:srgbClr val="61CE3C"/>
                </a:solidFill>
              </a:rPr>
              <a:t>" </a:t>
            </a:r>
            <a:r>
              <a:rPr lang="en-US" dirty="0">
                <a:solidFill>
                  <a:srgbClr val="FBDE2D"/>
                </a:solidFill>
              </a:rPr>
              <a:t>* </a:t>
            </a:r>
            <a:r>
              <a:rPr lang="en-US" dirty="0">
                <a:solidFill>
                  <a:srgbClr val="D8FA3C"/>
                </a:solidFill>
              </a:rPr>
              <a:t>3</a:t>
            </a:r>
            <a:endParaRPr lang="en-US" dirty="0">
              <a:solidFill>
                <a:srgbClr val="F8F8F8"/>
              </a:solidFill>
            </a:endParaRPr>
          </a:p>
          <a:p>
            <a:r>
              <a:rPr lang="en-US" dirty="0"/>
              <a:t>'</a:t>
            </a:r>
            <a:r>
              <a:rPr lang="en-US" dirty="0" err="1"/>
              <a:t>AbcAbcAbc</a:t>
            </a:r>
            <a:r>
              <a:rPr lang="en-US" dirty="0"/>
              <a:t>'</a:t>
            </a:r>
          </a:p>
          <a:p>
            <a:br>
              <a:rPr lang="en-US" dirty="0">
                <a:solidFill>
                  <a:srgbClr val="F8F8F8"/>
                </a:solidFill>
              </a:rPr>
            </a:br>
            <a:r>
              <a:rPr lang="en-US" dirty="0">
                <a:solidFill>
                  <a:srgbClr val="FBDE2D"/>
                </a:solidFill>
              </a:rPr>
              <a:t>&gt;&gt;&gt; </a:t>
            </a:r>
            <a:r>
              <a:rPr lang="en-US" dirty="0">
                <a:solidFill>
                  <a:srgbClr val="61CE3C"/>
                </a:solidFill>
              </a:rPr>
              <a:t>"Hi, my name is </a:t>
            </a:r>
            <a:r>
              <a:rPr lang="en-US" dirty="0">
                <a:solidFill>
                  <a:srgbClr val="D8FA3C"/>
                </a:solidFill>
              </a:rPr>
              <a:t>{}</a:t>
            </a:r>
            <a:r>
              <a:rPr lang="en-US" dirty="0">
                <a:solidFill>
                  <a:srgbClr val="61CE3C"/>
                </a:solidFill>
              </a:rPr>
              <a:t>!"</a:t>
            </a:r>
            <a:r>
              <a:rPr lang="en-US" dirty="0">
                <a:solidFill>
                  <a:srgbClr val="F8F8F8"/>
                </a:solidFill>
              </a:rPr>
              <a:t>.format(</a:t>
            </a:r>
            <a:r>
              <a:rPr lang="en-US" dirty="0">
                <a:solidFill>
                  <a:srgbClr val="61CE3C"/>
                </a:solidFill>
              </a:rPr>
              <a:t>"Chris"</a:t>
            </a:r>
            <a:r>
              <a:rPr lang="en-US" dirty="0">
                <a:solidFill>
                  <a:srgbClr val="F8F8F8"/>
                </a:solidFill>
              </a:rPr>
              <a:t>)</a:t>
            </a:r>
          </a:p>
          <a:p>
            <a:r>
              <a:rPr lang="en-US" dirty="0"/>
              <a:t>'Hi, my name is Chris!'</a:t>
            </a:r>
          </a:p>
          <a:p>
            <a:br>
              <a:rPr lang="en-US" dirty="0">
                <a:solidFill>
                  <a:srgbClr val="F8F8F8"/>
                </a:solidFill>
              </a:rPr>
            </a:br>
            <a:r>
              <a:rPr lang="en-US" dirty="0">
                <a:solidFill>
                  <a:srgbClr val="FBDE2D"/>
                </a:solidFill>
              </a:rPr>
              <a:t>&gt;&gt;&gt; </a:t>
            </a:r>
            <a:r>
              <a:rPr lang="en-US" dirty="0">
                <a:solidFill>
                  <a:srgbClr val="61CE3C"/>
                </a:solidFill>
              </a:rPr>
              <a:t>"a b </a:t>
            </a:r>
            <a:r>
              <a:rPr lang="en-US" dirty="0" err="1">
                <a:solidFill>
                  <a:srgbClr val="61CE3C"/>
                </a:solidFill>
              </a:rPr>
              <a:t>c"</a:t>
            </a:r>
            <a:r>
              <a:rPr lang="en-US" dirty="0" err="1">
                <a:solidFill>
                  <a:srgbClr val="F8F8F8"/>
                </a:solidFill>
              </a:rPr>
              <a:t>.split</a:t>
            </a:r>
            <a:r>
              <a:rPr lang="en-US" dirty="0">
                <a:solidFill>
                  <a:srgbClr val="F8F8F8"/>
                </a:solidFill>
              </a:rPr>
              <a:t>(</a:t>
            </a:r>
            <a:r>
              <a:rPr lang="en-US" dirty="0">
                <a:solidFill>
                  <a:srgbClr val="61CE3C"/>
                </a:solidFill>
              </a:rPr>
              <a:t>" "</a:t>
            </a:r>
            <a:r>
              <a:rPr lang="en-US" dirty="0">
                <a:solidFill>
                  <a:srgbClr val="F8F8F8"/>
                </a:solidFill>
              </a:rPr>
              <a:t>)</a:t>
            </a:r>
          </a:p>
          <a:p>
            <a:r>
              <a:rPr lang="en-US" dirty="0"/>
              <a:t>['a’, 'b’, 'c']</a:t>
            </a:r>
          </a:p>
          <a:p>
            <a:br>
              <a:rPr lang="en-US" dirty="0">
                <a:solidFill>
                  <a:srgbClr val="F8F8F8"/>
                </a:solidFill>
              </a:rPr>
            </a:br>
            <a:r>
              <a:rPr lang="en-US" dirty="0">
                <a:solidFill>
                  <a:srgbClr val="FBDE2D"/>
                </a:solidFill>
              </a:rPr>
              <a:t>&gt;&gt;&gt; </a:t>
            </a:r>
            <a:r>
              <a:rPr lang="en-US" dirty="0">
                <a:solidFill>
                  <a:srgbClr val="61CE3C"/>
                </a:solidFill>
              </a:rPr>
              <a:t>","</a:t>
            </a:r>
            <a:r>
              <a:rPr lang="en-US" dirty="0">
                <a:solidFill>
                  <a:srgbClr val="F8F8F8"/>
                </a:solidFill>
              </a:rPr>
              <a:t>.join([</a:t>
            </a:r>
            <a:r>
              <a:rPr lang="en-US" dirty="0">
                <a:solidFill>
                  <a:srgbClr val="61CE3C"/>
                </a:solidFill>
              </a:rPr>
              <a:t>'a’</a:t>
            </a:r>
            <a:r>
              <a:rPr lang="en-US" dirty="0">
                <a:solidFill>
                  <a:srgbClr val="F8F8F8"/>
                </a:solidFill>
              </a:rPr>
              <a:t>, </a:t>
            </a:r>
            <a:r>
              <a:rPr lang="en-US" dirty="0">
                <a:solidFill>
                  <a:srgbClr val="61CE3C"/>
                </a:solidFill>
              </a:rPr>
              <a:t>'b’</a:t>
            </a:r>
            <a:r>
              <a:rPr lang="en-US" dirty="0">
                <a:solidFill>
                  <a:srgbClr val="F8F8F8"/>
                </a:solidFill>
              </a:rPr>
              <a:t>, </a:t>
            </a:r>
            <a:r>
              <a:rPr lang="en-US" dirty="0">
                <a:solidFill>
                  <a:srgbClr val="61CE3C"/>
                </a:solidFill>
              </a:rPr>
              <a:t>'c'</a:t>
            </a:r>
            <a:r>
              <a:rPr lang="en-US" dirty="0">
                <a:solidFill>
                  <a:srgbClr val="F8F8F8"/>
                </a:solidFill>
              </a:rPr>
              <a:t>])</a:t>
            </a:r>
          </a:p>
          <a:p>
            <a:r>
              <a:rPr lang="en-US" dirty="0"/>
              <a:t>'</a:t>
            </a:r>
            <a:r>
              <a:rPr lang="en-US" dirty="0" err="1"/>
              <a:t>a,b,c</a:t>
            </a:r>
            <a:r>
              <a:rPr lang="en-US" dirty="0"/>
              <a:t>'</a:t>
            </a:r>
          </a:p>
        </p:txBody>
      </p:sp>
      <p:sp>
        <p:nvSpPr>
          <p:cNvPr id="4" name="Title 3"/>
          <p:cNvSpPr>
            <a:spLocks noGrp="1"/>
          </p:cNvSpPr>
          <p:nvPr>
            <p:ph type="title"/>
          </p:nvPr>
        </p:nvSpPr>
        <p:spPr/>
        <p:txBody>
          <a:bodyPr/>
          <a:lstStyle/>
          <a:p>
            <a:r>
              <a:rPr lang="en-US" dirty="0"/>
              <a:t>Working with Strings</a:t>
            </a:r>
          </a:p>
        </p:txBody>
      </p:sp>
    </p:spTree>
    <p:extLst>
      <p:ext uri="{BB962C8B-B14F-4D97-AF65-F5344CB8AC3E}">
        <p14:creationId xmlns:p14="http://schemas.microsoft.com/office/powerpoint/2010/main" val="1596752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solidFill>
                  <a:srgbClr val="FBDE2D"/>
                </a:solidFill>
              </a:rPr>
              <a:t>&gt;&gt;&gt; </a:t>
            </a:r>
            <a:r>
              <a:rPr lang="en-US" dirty="0">
                <a:solidFill>
                  <a:srgbClr val="8DA6CE"/>
                </a:solidFill>
              </a:rPr>
              <a:t>print</a:t>
            </a:r>
            <a:r>
              <a:rPr lang="en-US" dirty="0">
                <a:solidFill>
                  <a:srgbClr val="F8F8F8"/>
                </a:solidFill>
              </a:rPr>
              <a:t>(‘a’, ‘b’, ‘c’)</a:t>
            </a:r>
          </a:p>
          <a:p>
            <a:r>
              <a:rPr lang="en-US" dirty="0"/>
              <a:t>a b c</a:t>
            </a:r>
          </a:p>
          <a:p>
            <a:br>
              <a:rPr lang="en-US" dirty="0">
                <a:solidFill>
                  <a:srgbClr val="F8F8F8"/>
                </a:solidFill>
              </a:rPr>
            </a:br>
            <a:r>
              <a:rPr lang="en-US" dirty="0">
                <a:solidFill>
                  <a:srgbClr val="FBDE2D"/>
                </a:solidFill>
              </a:rPr>
              <a:t>&gt;&gt;&gt; </a:t>
            </a:r>
            <a:r>
              <a:rPr lang="en-US" dirty="0" err="1">
                <a:solidFill>
                  <a:srgbClr val="F8F8F8"/>
                </a:solidFill>
              </a:rPr>
              <a:t>i</a:t>
            </a:r>
            <a:r>
              <a:rPr lang="en-US" dirty="0">
                <a:solidFill>
                  <a:srgbClr val="F8F8F8"/>
                </a:solidFill>
              </a:rPr>
              <a:t> </a:t>
            </a:r>
            <a:r>
              <a:rPr lang="en-US" dirty="0">
                <a:solidFill>
                  <a:srgbClr val="FBDE2D"/>
                </a:solidFill>
              </a:rPr>
              <a:t>= </a:t>
            </a:r>
            <a:r>
              <a:rPr lang="en-US" dirty="0">
                <a:solidFill>
                  <a:srgbClr val="8DA6CE"/>
                </a:solidFill>
              </a:rPr>
              <a:t>input</a:t>
            </a:r>
            <a:r>
              <a:rPr lang="en-US" dirty="0">
                <a:solidFill>
                  <a:srgbClr val="F8F8F8"/>
                </a:solidFill>
              </a:rPr>
              <a:t>(“Enter a Number: ”)</a:t>
            </a:r>
          </a:p>
          <a:p>
            <a:r>
              <a:rPr lang="en-US" dirty="0">
                <a:solidFill>
                  <a:srgbClr val="F8F8F8"/>
                </a:solidFill>
              </a:rPr>
              <a:t>Enter a Number: 1</a:t>
            </a:r>
          </a:p>
          <a:p>
            <a:r>
              <a:rPr lang="en-US" dirty="0">
                <a:solidFill>
                  <a:srgbClr val="FBDE2D"/>
                </a:solidFill>
              </a:rPr>
              <a:t>&gt;&gt;&gt; </a:t>
            </a:r>
            <a:r>
              <a:rPr lang="en-US" dirty="0" err="1">
                <a:solidFill>
                  <a:srgbClr val="8DA6CE"/>
                </a:solidFill>
              </a:rPr>
              <a:t>int</a:t>
            </a:r>
            <a:r>
              <a:rPr lang="en-US" dirty="0">
                <a:solidFill>
                  <a:srgbClr val="F8F8F8"/>
                </a:solidFill>
              </a:rPr>
              <a:t>(</a:t>
            </a:r>
            <a:r>
              <a:rPr lang="en-US" dirty="0" err="1">
                <a:solidFill>
                  <a:srgbClr val="F8F8F8"/>
                </a:solidFill>
              </a:rPr>
              <a:t>i</a:t>
            </a:r>
            <a:r>
              <a:rPr lang="en-US" dirty="0">
                <a:solidFill>
                  <a:srgbClr val="F8F8F8"/>
                </a:solidFill>
              </a:rPr>
              <a:t>)</a:t>
            </a:r>
          </a:p>
          <a:p>
            <a:r>
              <a:rPr lang="en-US" dirty="0"/>
              <a:t>1</a:t>
            </a:r>
          </a:p>
        </p:txBody>
      </p:sp>
      <p:sp>
        <p:nvSpPr>
          <p:cNvPr id="5" name="Title 4"/>
          <p:cNvSpPr>
            <a:spLocks noGrp="1"/>
          </p:cNvSpPr>
          <p:nvPr>
            <p:ph type="title"/>
          </p:nvPr>
        </p:nvSpPr>
        <p:spPr/>
        <p:txBody>
          <a:bodyPr/>
          <a:lstStyle/>
          <a:p>
            <a:r>
              <a:rPr lang="en-US" dirty="0"/>
              <a:t>Basic I/O</a:t>
            </a:r>
          </a:p>
        </p:txBody>
      </p:sp>
      <p:sp>
        <p:nvSpPr>
          <p:cNvPr id="7" name="Text Placeholder 6"/>
          <p:cNvSpPr>
            <a:spLocks noGrp="1"/>
          </p:cNvSpPr>
          <p:nvPr>
            <p:ph type="body" sz="quarter" idx="11"/>
          </p:nvPr>
        </p:nvSpPr>
        <p:spPr>
          <a:xfrm>
            <a:off x="616400" y="1602317"/>
            <a:ext cx="5310871" cy="2194560"/>
          </a:xfrm>
        </p:spPr>
        <p:txBody>
          <a:bodyPr>
            <a:normAutofit fontScale="92500" lnSpcReduction="10000"/>
          </a:bodyPr>
          <a:lstStyle/>
          <a:p>
            <a:pPr marL="76199" indent="0">
              <a:buNone/>
            </a:pPr>
            <a:r>
              <a:rPr lang="en-US" b="1" dirty="0">
                <a:solidFill>
                  <a:schemeClr val="accent1"/>
                </a:solidFill>
              </a:rPr>
              <a:t>Get Input with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input()</a:t>
            </a:r>
            <a:endParaRPr lang="en-US" b="1" dirty="0">
              <a:solidFill>
                <a:schemeClr val="accent6"/>
              </a:solidFill>
            </a:endParaRPr>
          </a:p>
          <a:p>
            <a:pPr lvl="1"/>
            <a:r>
              <a:rPr lang="en-US" dirty="0"/>
              <a:t>Pass it a prompt string</a:t>
            </a:r>
          </a:p>
          <a:p>
            <a:pPr lvl="1"/>
            <a:r>
              <a:rPr lang="en-US" dirty="0"/>
              <a:t>It will return the user’s input as a string</a:t>
            </a:r>
          </a:p>
          <a:p>
            <a:pPr lvl="1"/>
            <a:r>
              <a:rPr lang="en-US" dirty="0"/>
              <a:t>You can convert the returned string to the data type you need </a:t>
            </a:r>
            <a:r>
              <a:rPr lang="en-US" dirty="0" err="1"/>
              <a:t>int</a:t>
            </a:r>
            <a:r>
              <a:rPr lang="en-US" dirty="0"/>
              <a:t>(), float(), etc.</a:t>
            </a:r>
          </a:p>
        </p:txBody>
      </p:sp>
      <p:sp>
        <p:nvSpPr>
          <p:cNvPr id="9" name="Text Placeholder 6">
            <a:extLst>
              <a:ext uri="{FF2B5EF4-FFF2-40B4-BE49-F238E27FC236}">
                <a16:creationId xmlns:a16="http://schemas.microsoft.com/office/drawing/2014/main" id="{47691DEE-DCCD-3D47-8C0F-DEEF1161208D}"/>
              </a:ext>
            </a:extLst>
          </p:cNvPr>
          <p:cNvSpPr txBox="1">
            <a:spLocks/>
          </p:cNvSpPr>
          <p:nvPr/>
        </p:nvSpPr>
        <p:spPr>
          <a:xfrm>
            <a:off x="6340196" y="1602317"/>
            <a:ext cx="5312664" cy="2194560"/>
          </a:xfrm>
          <a:prstGeom prst="rect">
            <a:avLst/>
          </a:prstGeom>
        </p:spPr>
        <p:txBody>
          <a:bodyPr lIns="0" tIns="45710" rIns="0" bIns="45710">
            <a:normAutofit fontScale="92500" lnSpcReduction="20000"/>
          </a:bodyPr>
          <a:lstStyle>
            <a:lvl1pPr marL="232828" indent="-156629" algn="l" defTabSz="912261" rtl="0" eaLnBrk="1" fontAlgn="base" hangingPunct="1">
              <a:lnSpc>
                <a:spcPct val="95000"/>
              </a:lnSpc>
              <a:spcBef>
                <a:spcPts val="1480"/>
              </a:spcBef>
              <a:spcAft>
                <a:spcPct val="0"/>
              </a:spcAft>
              <a:buClr>
                <a:schemeClr val="tx1"/>
              </a:buClr>
              <a:buSzPct val="60000"/>
              <a:buFont typeface="Arial"/>
              <a:buChar char="•"/>
              <a:defRPr lang="en-US" sz="2667" b="0" i="0" kern="1200">
                <a:solidFill>
                  <a:schemeClr val="tx1"/>
                </a:solidFill>
                <a:latin typeface="+mn-lt"/>
                <a:ea typeface="ＭＳ Ｐゴシック" charset="0"/>
                <a:cs typeface="CiscoSans ExtraLight"/>
              </a:defRPr>
            </a:lvl1pPr>
            <a:lvl2pPr marL="385224" indent="-152396" algn="l" defTabSz="912261" rtl="0" eaLnBrk="1" fontAlgn="base" hangingPunct="1">
              <a:lnSpc>
                <a:spcPct val="95000"/>
              </a:lnSpc>
              <a:spcBef>
                <a:spcPts val="600"/>
              </a:spcBef>
              <a:spcAft>
                <a:spcPct val="0"/>
              </a:spcAft>
              <a:buClr>
                <a:schemeClr val="tx1"/>
              </a:buClr>
              <a:buSzPct val="60000"/>
              <a:buFont typeface="Arial"/>
              <a:buChar char="•"/>
              <a:defRPr lang="en-US" sz="2400" b="0" i="0" kern="1200">
                <a:solidFill>
                  <a:schemeClr val="tx1"/>
                </a:solidFill>
                <a:latin typeface="+mn-lt"/>
                <a:ea typeface="ＭＳ Ｐゴシック" charset="0"/>
                <a:cs typeface="CiscoSans ExtraLight"/>
              </a:defRPr>
            </a:lvl2pPr>
            <a:lvl3pPr marL="537620" indent="-152396" algn="l" defTabSz="912261" rtl="0" eaLnBrk="1" fontAlgn="base" hangingPunct="1">
              <a:lnSpc>
                <a:spcPct val="95000"/>
              </a:lnSpc>
              <a:spcBef>
                <a:spcPts val="833"/>
              </a:spcBef>
              <a:spcAft>
                <a:spcPct val="0"/>
              </a:spcAft>
              <a:buClr>
                <a:schemeClr val="tx1"/>
              </a:buClr>
              <a:buSzPct val="60000"/>
              <a:buFont typeface="Arial"/>
              <a:buChar char="•"/>
              <a:defRPr lang="en-US" sz="2133" b="0" i="0" kern="1200">
                <a:solidFill>
                  <a:schemeClr val="tx1"/>
                </a:solidFill>
                <a:latin typeface="+mn-lt"/>
                <a:ea typeface="ＭＳ Ｐゴシック" charset="0"/>
                <a:cs typeface="CiscoSans ExtraLight"/>
              </a:defRPr>
            </a:lvl3pPr>
            <a:lvl4pPr marL="690016" indent="-152396" algn="l" defTabSz="912261" rtl="0" eaLnBrk="1" fontAlgn="base" hangingPunct="1">
              <a:lnSpc>
                <a:spcPct val="95000"/>
              </a:lnSpc>
              <a:spcBef>
                <a:spcPts val="833"/>
              </a:spcBef>
              <a:spcAft>
                <a:spcPct val="0"/>
              </a:spcAft>
              <a:buClr>
                <a:schemeClr val="tx1"/>
              </a:buClr>
              <a:buSzPct val="60000"/>
              <a:buFont typeface="Arial"/>
              <a:buChar char="•"/>
              <a:defRPr lang="en-US" sz="1867" b="0" i="0" kern="1200">
                <a:solidFill>
                  <a:schemeClr val="tx1"/>
                </a:solidFill>
                <a:latin typeface="+mn-lt"/>
                <a:ea typeface="ＭＳ Ｐゴシック" charset="0"/>
                <a:cs typeface="CiscoSans ExtraLight"/>
              </a:defRPr>
            </a:lvl4pPr>
            <a:lvl5pPr marL="842412" indent="-152396" algn="l" defTabSz="912261" rtl="0" eaLnBrk="1" fontAlgn="base" hangingPunct="1">
              <a:lnSpc>
                <a:spcPct val="95000"/>
              </a:lnSpc>
              <a:spcBef>
                <a:spcPts val="833"/>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99" indent="0">
              <a:buFont typeface="Arial"/>
              <a:buNone/>
            </a:pPr>
            <a:r>
              <a:rPr lang="en-US" b="1" dirty="0">
                <a:solidFill>
                  <a:schemeClr val="accent1"/>
                </a:solidFill>
              </a:rPr>
              <a:t>Display Output with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print()</a:t>
            </a:r>
            <a:endParaRPr lang="en-US" b="1" dirty="0">
              <a:solidFill>
                <a:schemeClr val="accent6"/>
              </a:solidFill>
            </a:endParaRPr>
          </a:p>
          <a:p>
            <a:pPr lvl="1"/>
            <a:r>
              <a:rPr lang="en-US" dirty="0"/>
              <a:t>Can pass multiple values</a:t>
            </a:r>
          </a:p>
          <a:p>
            <a:pPr lvl="1"/>
            <a:r>
              <a:rPr lang="en-US" dirty="0"/>
              <a:t>It will concatenate those values with separators in between (default = spaces)</a:t>
            </a:r>
          </a:p>
          <a:p>
            <a:pPr lvl="1"/>
            <a:r>
              <a:rPr lang="en-US" dirty="0"/>
              <a:t>It will add (by default) a newline (‘\n’) to the end</a:t>
            </a:r>
          </a:p>
        </p:txBody>
      </p:sp>
    </p:spTree>
    <p:extLst>
      <p:ext uri="{BB962C8B-B14F-4D97-AF65-F5344CB8AC3E}">
        <p14:creationId xmlns:p14="http://schemas.microsoft.com/office/powerpoint/2010/main" val="2196624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76199" indent="0">
              <a:buNone/>
            </a:pPr>
            <a:r>
              <a:rPr lang="en-US" sz="2400" b="1" dirty="0"/>
              <a:t>Syntax:</a:t>
            </a:r>
          </a:p>
          <a:p>
            <a:pPr marL="914400" lvl="2" indent="0">
              <a:spcBef>
                <a:spcPts val="0"/>
              </a:spcBef>
              <a:buNone/>
            </a:pPr>
            <a:r>
              <a:rPr lang="en-US" sz="1800" b="1" dirty="0">
                <a:solidFill>
                  <a:schemeClr val="accent6"/>
                </a:solidFill>
                <a:latin typeface="Menlo" panose="020B0609030804020204" pitchFamily="49" charset="0"/>
                <a:ea typeface="Menlo" panose="020B0609030804020204" pitchFamily="49" charset="0"/>
                <a:cs typeface="Menlo" panose="020B0609030804020204" pitchFamily="49" charset="0"/>
              </a:rPr>
              <a:t>if</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800" i="1" dirty="0">
                <a:solidFill>
                  <a:schemeClr val="accent6"/>
                </a:solidFill>
                <a:latin typeface="Menlo" panose="020B0609030804020204" pitchFamily="49" charset="0"/>
                <a:ea typeface="Menlo" panose="020B0609030804020204" pitchFamily="49" charset="0"/>
                <a:cs typeface="Menlo" panose="020B0609030804020204" pitchFamily="49" charset="0"/>
              </a:rPr>
              <a:t>expression1</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914400" lvl="3" indent="0">
              <a:spcBef>
                <a:spcPts val="0"/>
              </a:spcBef>
              <a:buNone/>
            </a:pP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800" i="1" dirty="0">
                <a:solidFill>
                  <a:schemeClr val="bg2">
                    <a:lumMod val="50000"/>
                  </a:schemeClr>
                </a:solidFill>
                <a:latin typeface="Menlo" panose="020B0609030804020204" pitchFamily="49" charset="0"/>
                <a:ea typeface="Menlo" panose="020B0609030804020204" pitchFamily="49" charset="0"/>
              </a:rPr>
              <a:t>…</a:t>
            </a:r>
            <a:endPar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914400" lvl="3" indent="0">
              <a:spcBef>
                <a:spcPts val="0"/>
              </a:spcBef>
              <a:buNone/>
            </a:pPr>
            <a:r>
              <a:rPr lang="en-US" sz="1800" b="1" dirty="0" err="1">
                <a:solidFill>
                  <a:schemeClr val="accent6"/>
                </a:solidFill>
                <a:latin typeface="Menlo" panose="020B0609030804020204" pitchFamily="49" charset="0"/>
                <a:ea typeface="Menlo" panose="020B0609030804020204" pitchFamily="49" charset="0"/>
                <a:cs typeface="Menlo" panose="020B0609030804020204" pitchFamily="49" charset="0"/>
              </a:rPr>
              <a:t>elif</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800" i="1" dirty="0">
                <a:solidFill>
                  <a:schemeClr val="accent6"/>
                </a:solidFill>
                <a:latin typeface="Menlo" panose="020B0609030804020204" pitchFamily="49" charset="0"/>
                <a:ea typeface="Menlo" panose="020B0609030804020204" pitchFamily="49" charset="0"/>
                <a:cs typeface="Menlo" panose="020B0609030804020204" pitchFamily="49" charset="0"/>
              </a:rPr>
              <a:t>expression2</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914400" lvl="3" indent="0">
              <a:spcBef>
                <a:spcPts val="0"/>
              </a:spcBef>
              <a:buNone/>
            </a:pP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800" i="1" dirty="0">
                <a:solidFill>
                  <a:schemeClr val="bg2">
                    <a:lumMod val="50000"/>
                  </a:schemeClr>
                </a:solidFill>
                <a:latin typeface="Menlo" panose="020B0609030804020204" pitchFamily="49" charset="0"/>
                <a:ea typeface="Menlo" panose="020B0609030804020204" pitchFamily="49" charset="0"/>
              </a:rPr>
              <a:t>…</a:t>
            </a:r>
            <a:endPar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914400" lvl="3" indent="0">
              <a:spcBef>
                <a:spcPts val="0"/>
              </a:spcBef>
              <a:buNone/>
            </a:pPr>
            <a:r>
              <a:rPr lang="en-US" sz="1800" b="1" dirty="0">
                <a:solidFill>
                  <a:schemeClr val="accent6"/>
                </a:solidFill>
                <a:latin typeface="Menlo" panose="020B0609030804020204" pitchFamily="49" charset="0"/>
                <a:ea typeface="Menlo" panose="020B0609030804020204" pitchFamily="49" charset="0"/>
                <a:cs typeface="Menlo" panose="020B0609030804020204" pitchFamily="49" charset="0"/>
              </a:rPr>
              <a:t>else:</a:t>
            </a:r>
          </a:p>
          <a:p>
            <a:pPr marL="914400" lvl="3" indent="0">
              <a:spcBef>
                <a:spcPts val="0"/>
              </a:spcBef>
              <a:buNone/>
            </a:pP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800" i="1" dirty="0">
                <a:solidFill>
                  <a:schemeClr val="bg2">
                    <a:lumMod val="50000"/>
                  </a:schemeClr>
                </a:solidFill>
                <a:latin typeface="Menlo" panose="020B0609030804020204" pitchFamily="49" charset="0"/>
                <a:ea typeface="Menlo" panose="020B0609030804020204" pitchFamily="49" charset="0"/>
              </a:rPr>
              <a:t>…</a:t>
            </a:r>
            <a:endParaRPr lang="en-US" sz="18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457200" indent="-274320">
              <a:buClr>
                <a:schemeClr val="accent2"/>
              </a:buClr>
              <a:buFont typeface="Wingdings" pitchFamily="2" charset="2"/>
              <a:buChar char="ü"/>
            </a:pPr>
            <a:r>
              <a:rPr lang="en-US" sz="2400" dirty="0"/>
              <a:t>Indentation is important!</a:t>
            </a:r>
          </a:p>
          <a:p>
            <a:pPr marL="457200" indent="-274320">
              <a:buClr>
                <a:schemeClr val="accent2"/>
              </a:buClr>
              <a:buFont typeface="Wingdings" pitchFamily="2" charset="2"/>
              <a:buChar char="ü"/>
            </a:pPr>
            <a:r>
              <a:rPr lang="en-US" sz="2400" dirty="0"/>
              <a:t>4 spaces indent recommended</a:t>
            </a:r>
          </a:p>
          <a:p>
            <a:pPr marL="457200" indent="-274320">
              <a:buClr>
                <a:schemeClr val="accent2"/>
              </a:buClr>
              <a:buFont typeface="Wingdings" pitchFamily="2" charset="2"/>
              <a:buChar char="ü"/>
            </a:pPr>
            <a:r>
              <a:rPr lang="en-US" sz="2400" dirty="0"/>
              <a:t>You can nest if statements</a:t>
            </a:r>
          </a:p>
        </p:txBody>
      </p:sp>
      <p:sp>
        <p:nvSpPr>
          <p:cNvPr id="8" name="Text Placeholder 7"/>
          <p:cNvSpPr>
            <a:spLocks noGrp="1"/>
          </p:cNvSpPr>
          <p:nvPr>
            <p:ph type="body" sz="quarter" idx="11"/>
          </p:nvPr>
        </p:nvSpPr>
        <p:spPr/>
        <p:txBody>
          <a:bodyPr/>
          <a:lstStyle/>
          <a:p>
            <a:pPr marL="76199" indent="0">
              <a:buNone/>
            </a:pPr>
            <a:r>
              <a:rPr lang="en-US" sz="2400" b="1" dirty="0"/>
              <a:t>Comparison Operators:</a:t>
            </a:r>
          </a:p>
          <a:p>
            <a:pPr marL="457200" lvl="1" indent="0">
              <a:buNone/>
            </a:pPr>
            <a:r>
              <a:rPr lang="en-US" sz="2000" dirty="0"/>
              <a:t>Less than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&lt;</a:t>
            </a:r>
          </a:p>
          <a:p>
            <a:pPr marL="457200" lvl="1" indent="0">
              <a:buNone/>
            </a:pPr>
            <a:r>
              <a:rPr lang="en-US" sz="2000" dirty="0"/>
              <a:t>Greater than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&gt;</a:t>
            </a:r>
          </a:p>
          <a:p>
            <a:pPr marL="457200" lvl="1" indent="0">
              <a:buNone/>
            </a:pPr>
            <a:r>
              <a:rPr lang="en-US" sz="2000" dirty="0"/>
              <a:t>Less than or equal to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&lt;=</a:t>
            </a:r>
          </a:p>
          <a:p>
            <a:pPr marL="457200" lvl="1" indent="0">
              <a:buNone/>
            </a:pPr>
            <a:r>
              <a:rPr lang="en-US" sz="2000" dirty="0"/>
              <a:t>Greater than or equal to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&gt;=</a:t>
            </a:r>
          </a:p>
          <a:p>
            <a:pPr marL="457200" lvl="1" indent="0">
              <a:buNone/>
            </a:pPr>
            <a:r>
              <a:rPr lang="en-US" sz="2000" dirty="0"/>
              <a:t>Equal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457200" lvl="1" indent="0">
              <a:buNone/>
            </a:pPr>
            <a:r>
              <a:rPr lang="en-US" sz="2000" dirty="0"/>
              <a:t>Not Equal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457200" lvl="1" indent="0">
              <a:buNone/>
            </a:pPr>
            <a:r>
              <a:rPr lang="en-US" sz="2000" dirty="0"/>
              <a:t>Contains element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in</a:t>
            </a:r>
          </a:p>
          <a:p>
            <a:pPr marL="76199" indent="0">
              <a:buNone/>
            </a:pPr>
            <a:r>
              <a:rPr lang="en-US" sz="2400" dirty="0"/>
              <a:t>Combine expressions with:  </a:t>
            </a:r>
            <a:r>
              <a:rPr lang="en-US" sz="2400" b="1" dirty="0">
                <a:solidFill>
                  <a:schemeClr val="accent6"/>
                </a:solidFill>
                <a:latin typeface="Menlo" panose="020B0609030804020204" pitchFamily="49" charset="0"/>
                <a:ea typeface="Menlo" panose="020B0609030804020204" pitchFamily="49" charset="0"/>
                <a:cs typeface="Menlo" panose="020B0609030804020204" pitchFamily="49" charset="0"/>
              </a:rPr>
              <a:t>and</a:t>
            </a:r>
            <a:r>
              <a:rPr lang="en-US" sz="2400" dirty="0"/>
              <a:t>, </a:t>
            </a:r>
            <a:r>
              <a:rPr lang="en-US" sz="2400" b="1" dirty="0">
                <a:solidFill>
                  <a:schemeClr val="accent6"/>
                </a:solidFill>
                <a:latin typeface="Menlo" panose="020B0609030804020204" pitchFamily="49" charset="0"/>
                <a:ea typeface="Menlo" panose="020B0609030804020204" pitchFamily="49" charset="0"/>
                <a:cs typeface="Menlo" panose="020B0609030804020204" pitchFamily="49" charset="0"/>
              </a:rPr>
              <a:t>or</a:t>
            </a:r>
          </a:p>
          <a:p>
            <a:pPr marL="76199" indent="0">
              <a:buNone/>
            </a:pPr>
            <a:r>
              <a:rPr lang="en-US" sz="2400" dirty="0"/>
              <a:t>Negate with:  </a:t>
            </a:r>
            <a:r>
              <a:rPr lang="en-US" sz="2400" b="1" dirty="0">
                <a:solidFill>
                  <a:schemeClr val="accent6"/>
                </a:solidFill>
                <a:latin typeface="Menlo" panose="020B0609030804020204" pitchFamily="49" charset="0"/>
                <a:ea typeface="Menlo" panose="020B0609030804020204" pitchFamily="49" charset="0"/>
                <a:cs typeface="Menlo" panose="020B0609030804020204" pitchFamily="49" charset="0"/>
              </a:rPr>
              <a:t>not</a:t>
            </a:r>
          </a:p>
        </p:txBody>
      </p:sp>
      <p:sp>
        <p:nvSpPr>
          <p:cNvPr id="6" name="Title 5"/>
          <p:cNvSpPr>
            <a:spLocks noGrp="1"/>
          </p:cNvSpPr>
          <p:nvPr>
            <p:ph type="title"/>
          </p:nvPr>
        </p:nvSpPr>
        <p:spPr/>
        <p:txBody>
          <a:bodyPr/>
          <a:lstStyle/>
          <a:p>
            <a:r>
              <a:rPr lang="en-US"/>
              <a:t>Conditionals</a:t>
            </a:r>
          </a:p>
        </p:txBody>
      </p:sp>
    </p:spTree>
    <p:extLst>
      <p:ext uri="{BB962C8B-B14F-4D97-AF65-F5344CB8AC3E}">
        <p14:creationId xmlns:p14="http://schemas.microsoft.com/office/powerpoint/2010/main" val="218007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F19EF24-804C-AA4F-B71B-D56E6882FC87}"/>
              </a:ext>
            </a:extLst>
          </p:cNvPr>
          <p:cNvSpPr>
            <a:spLocks noGrp="1"/>
          </p:cNvSpPr>
          <p:nvPr>
            <p:ph type="body" sz="quarter" idx="12"/>
          </p:nvPr>
        </p:nvSpPr>
        <p:spPr/>
        <p:txBody>
          <a:bodyPr/>
          <a:lstStyle/>
          <a:p>
            <a:r>
              <a:rPr lang="en-US" dirty="0">
                <a:solidFill>
                  <a:srgbClr val="FBDE2D"/>
                </a:solidFill>
              </a:rPr>
              <a:t>&gt;&gt;&gt; </a:t>
            </a:r>
            <a:r>
              <a:rPr lang="en-US" dirty="0">
                <a:solidFill>
                  <a:srgbClr val="F8F8F8"/>
                </a:solidFill>
              </a:rPr>
              <a:t>b </a:t>
            </a:r>
            <a:r>
              <a:rPr lang="en-US" dirty="0">
                <a:solidFill>
                  <a:srgbClr val="FBDE2D"/>
                </a:solidFill>
              </a:rPr>
              <a:t>= </a:t>
            </a:r>
            <a:r>
              <a:rPr lang="en-US" dirty="0">
                <a:solidFill>
                  <a:srgbClr val="D8FA3C"/>
                </a:solidFill>
              </a:rPr>
              <a:t>5</a:t>
            </a:r>
            <a:endParaRPr lang="en-US" dirty="0">
              <a:solidFill>
                <a:srgbClr val="F8F8F8"/>
              </a:solidFill>
            </a:endParaRPr>
          </a:p>
          <a:p>
            <a:r>
              <a:rPr lang="en-US" dirty="0">
                <a:solidFill>
                  <a:srgbClr val="FBDE2D"/>
                </a:solidFill>
              </a:rPr>
              <a:t>&gt;&gt;&gt; if </a:t>
            </a:r>
            <a:r>
              <a:rPr lang="en-US" dirty="0">
                <a:solidFill>
                  <a:srgbClr val="F8F8F8"/>
                </a:solidFill>
              </a:rPr>
              <a:t>b </a:t>
            </a:r>
            <a:r>
              <a:rPr lang="en-US" dirty="0">
                <a:solidFill>
                  <a:srgbClr val="FBDE2D"/>
                </a:solidFill>
              </a:rPr>
              <a:t>&lt;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less than zero"</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F8F8F8"/>
                </a:solidFill>
              </a:rPr>
              <a:t>b </a:t>
            </a:r>
            <a:r>
              <a:rPr lang="en-US" dirty="0">
                <a:solidFill>
                  <a:srgbClr val="FBDE2D"/>
                </a:solidFill>
              </a:rPr>
              <a: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exactly zero"</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F8F8F8"/>
                </a:solidFill>
              </a:rPr>
              <a:t>b </a:t>
            </a:r>
            <a:r>
              <a:rPr lang="en-US" dirty="0">
                <a:solidFill>
                  <a:srgbClr val="FBDE2D"/>
                </a:solidFill>
              </a:rPr>
              <a:t>&gt;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greater than zero"</a:t>
            </a:r>
            <a:r>
              <a:rPr lang="en-US" dirty="0">
                <a:solidFill>
                  <a:srgbClr val="F8F8F8"/>
                </a:solidFill>
              </a:rPr>
              <a:t>)</a:t>
            </a:r>
          </a:p>
          <a:p>
            <a:r>
              <a:rPr lang="en-US" dirty="0">
                <a:solidFill>
                  <a:srgbClr val="D8FA3C"/>
                </a:solidFill>
              </a:rPr>
              <a:t>... </a:t>
            </a:r>
            <a:r>
              <a:rPr lang="en-US" dirty="0">
                <a:solidFill>
                  <a:srgbClr val="FBDE2D"/>
                </a:solidFill>
              </a:rPr>
              <a:t>else</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something else"</a:t>
            </a:r>
            <a:r>
              <a:rPr lang="en-US" dirty="0">
                <a:solidFill>
                  <a:srgbClr val="F8F8F8"/>
                </a:solidFill>
              </a:rPr>
              <a:t>)</a:t>
            </a:r>
          </a:p>
          <a:p>
            <a:r>
              <a:rPr lang="en-US" dirty="0">
                <a:solidFill>
                  <a:srgbClr val="D8FA3C"/>
                </a:solidFill>
              </a:rPr>
              <a:t>...</a:t>
            </a:r>
            <a:endParaRPr lang="en-US" dirty="0">
              <a:solidFill>
                <a:srgbClr val="F8F8F8"/>
              </a:solidFill>
            </a:endParaRPr>
          </a:p>
          <a:p>
            <a:r>
              <a:rPr lang="en-US" dirty="0"/>
              <a:t>b is greater than zero</a:t>
            </a:r>
          </a:p>
          <a:p>
            <a:br>
              <a:rPr lang="en-US" dirty="0">
                <a:solidFill>
                  <a:srgbClr val="F8F8F8"/>
                </a:solidFill>
              </a:rPr>
            </a:br>
            <a:endParaRPr lang="en-US" dirty="0">
              <a:solidFill>
                <a:srgbClr val="F8F8F8"/>
              </a:solidFill>
            </a:endParaRPr>
          </a:p>
        </p:txBody>
      </p:sp>
      <p:sp>
        <p:nvSpPr>
          <p:cNvPr id="8" name="Text Placeholder 7"/>
          <p:cNvSpPr>
            <a:spLocks noGrp="1"/>
          </p:cNvSpPr>
          <p:nvPr>
            <p:ph type="body" sz="quarter" idx="11"/>
          </p:nvPr>
        </p:nvSpPr>
        <p:spPr/>
        <p:txBody>
          <a:bodyPr/>
          <a:lstStyle/>
          <a:p>
            <a:r>
              <a:rPr lang="en-US" dirty="0">
                <a:solidFill>
                  <a:srgbClr val="FBDE2D"/>
                </a:solidFill>
              </a:rPr>
              <a:t>&gt;&gt;&gt; </a:t>
            </a:r>
            <a:r>
              <a:rPr lang="en-US" dirty="0">
                <a:solidFill>
                  <a:srgbClr val="F8F8F8"/>
                </a:solidFill>
              </a:rPr>
              <a:t>words </a:t>
            </a:r>
            <a:r>
              <a:rPr lang="en-US" dirty="0">
                <a:solidFill>
                  <a:srgbClr val="FBDE2D"/>
                </a:solidFill>
              </a:rPr>
              <a:t>= </a:t>
            </a:r>
            <a:r>
              <a:rPr lang="en-US" dirty="0">
                <a:solidFill>
                  <a:srgbClr val="61CE3C"/>
                </a:solidFill>
              </a:rPr>
              <a:t>"Foo Bar"</a:t>
            </a:r>
            <a:endParaRPr lang="en-US" dirty="0">
              <a:solidFill>
                <a:srgbClr val="F8F8F8"/>
              </a:solidFill>
            </a:endParaRPr>
          </a:p>
          <a:p>
            <a:r>
              <a:rPr lang="en-US" dirty="0">
                <a:solidFill>
                  <a:srgbClr val="FBDE2D"/>
                </a:solidFill>
              </a:rPr>
              <a:t>&gt;&gt;&gt; if </a:t>
            </a:r>
            <a:r>
              <a:rPr lang="en-US" dirty="0">
                <a:solidFill>
                  <a:srgbClr val="61CE3C"/>
                </a:solidFill>
              </a:rPr>
              <a:t>"Bar" </a:t>
            </a:r>
            <a:r>
              <a:rPr lang="en-US" dirty="0">
                <a:solidFill>
                  <a:srgbClr val="FBDE2D"/>
                </a:solidFill>
              </a:rPr>
              <a:t>in </a:t>
            </a:r>
            <a:r>
              <a:rPr lang="en-US" dirty="0">
                <a:solidFill>
                  <a:srgbClr val="F8F8F8"/>
                </a:solidFill>
              </a:rPr>
              <a:t>words:</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"words contains 'Bar'"</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61CE3C"/>
                </a:solidFill>
              </a:rPr>
              <a:t>"Foo” </a:t>
            </a:r>
            <a:r>
              <a:rPr lang="en-US" dirty="0">
                <a:solidFill>
                  <a:srgbClr val="FBDE2D"/>
                </a:solidFill>
              </a:rPr>
              <a:t>in </a:t>
            </a:r>
            <a:r>
              <a:rPr lang="en-US" dirty="0">
                <a:solidFill>
                  <a:srgbClr val="F8F8F8"/>
                </a:solidFill>
              </a:rPr>
              <a:t>words:</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"words contains 'Foo'"</a:t>
            </a:r>
            <a:r>
              <a:rPr lang="en-US" dirty="0">
                <a:solidFill>
                  <a:srgbClr val="F8F8F8"/>
                </a:solidFill>
              </a:rPr>
              <a:t>)</a:t>
            </a:r>
          </a:p>
          <a:p>
            <a:r>
              <a:rPr lang="en-US" dirty="0">
                <a:solidFill>
                  <a:srgbClr val="D8FA3C"/>
                </a:solidFill>
              </a:rPr>
              <a:t>...</a:t>
            </a:r>
            <a:endParaRPr lang="en-US" dirty="0">
              <a:solidFill>
                <a:srgbClr val="F8F8F8"/>
              </a:solidFill>
            </a:endParaRPr>
          </a:p>
          <a:p>
            <a:r>
              <a:rPr lang="en-US" dirty="0"/>
              <a:t>words contains 'Bar'</a:t>
            </a:r>
          </a:p>
          <a:p>
            <a:br>
              <a:rPr lang="en-US" dirty="0">
                <a:solidFill>
                  <a:srgbClr val="F8F8F8"/>
                </a:solidFill>
              </a:rPr>
            </a:br>
            <a:endParaRPr lang="en-US" dirty="0">
              <a:solidFill>
                <a:srgbClr val="F8F8F8"/>
              </a:solidFill>
            </a:endParaRPr>
          </a:p>
        </p:txBody>
      </p:sp>
      <p:sp>
        <p:nvSpPr>
          <p:cNvPr id="5" name="Title 4"/>
          <p:cNvSpPr>
            <a:spLocks noGrp="1"/>
          </p:cNvSpPr>
          <p:nvPr>
            <p:ph type="title"/>
          </p:nvPr>
        </p:nvSpPr>
        <p:spPr/>
        <p:txBody>
          <a:bodyPr/>
          <a:lstStyle/>
          <a:p>
            <a:r>
              <a:rPr lang="en-US" dirty="0"/>
              <a:t>Conditionals</a:t>
            </a:r>
            <a:r>
              <a:rPr lang="en-US" sz="3200" dirty="0">
                <a:solidFill>
                  <a:schemeClr val="bg2">
                    <a:lumMod val="50000"/>
                  </a:schemeClr>
                </a:solidFill>
              </a:rPr>
              <a:t> | Examples</a:t>
            </a:r>
          </a:p>
        </p:txBody>
      </p:sp>
    </p:spTree>
    <p:extLst>
      <p:ext uri="{BB962C8B-B14F-4D97-AF65-F5344CB8AC3E}">
        <p14:creationId xmlns:p14="http://schemas.microsoft.com/office/powerpoint/2010/main" val="1000457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76199" indent="0">
              <a:spcBef>
                <a:spcPts val="1800"/>
              </a:spcBef>
              <a:buNone/>
            </a:pPr>
            <a:r>
              <a:rPr lang="en-US" sz="2400" b="1" dirty="0"/>
              <a:t>Modularize your code</a:t>
            </a:r>
          </a:p>
          <a:p>
            <a:pPr lvl="1"/>
            <a:r>
              <a:rPr lang="en-US" sz="2000" dirty="0"/>
              <a:t>Defining your own Functions</a:t>
            </a:r>
          </a:p>
          <a:p>
            <a:pPr lvl="1"/>
            <a:r>
              <a:rPr lang="en-US" sz="2000" dirty="0"/>
              <a:t>(optionally) Receive arguments</a:t>
            </a:r>
          </a:p>
          <a:p>
            <a:pPr lvl="1"/>
            <a:r>
              <a:rPr lang="en-US" sz="2000" dirty="0"/>
              <a:t>(optionally) Return a value</a:t>
            </a:r>
          </a:p>
          <a:p>
            <a:pPr marL="76199" indent="0">
              <a:spcBef>
                <a:spcPts val="1800"/>
              </a:spcBef>
              <a:buNone/>
            </a:pPr>
            <a:r>
              <a:rPr lang="en-US" sz="2400" b="1" dirty="0"/>
              <a:t>Syntax:</a:t>
            </a:r>
            <a:endParaRPr lang="en-US" sz="2400" dirty="0"/>
          </a:p>
          <a:p>
            <a:pPr marL="457200" lvl="1" indent="0">
              <a:buNone/>
            </a:pP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def</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function_name</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arg_names</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457200" lvl="1" indent="0">
              <a:buNone/>
            </a:pP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2000" i="1" dirty="0">
                <a:solidFill>
                  <a:schemeClr val="bg2">
                    <a:lumMod val="50000"/>
                  </a:schemeClr>
                </a:solidFill>
                <a:latin typeface="Menlo" panose="020B0609030804020204" pitchFamily="49" charset="0"/>
                <a:ea typeface="Menlo" panose="020B0609030804020204" pitchFamily="49" charset="0"/>
              </a:rPr>
              <a:t>…</a:t>
            </a:r>
            <a:endPar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457200" lvl="1" indent="0">
              <a:buNone/>
            </a:pP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return</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a:solidFill>
                  <a:schemeClr val="accent6"/>
                </a:solidFill>
                <a:latin typeface="Menlo" panose="020B0609030804020204" pitchFamily="49" charset="0"/>
                <a:ea typeface="Menlo" panose="020B0609030804020204" pitchFamily="49" charset="0"/>
                <a:cs typeface="Menlo" panose="020B0609030804020204" pitchFamily="49" charset="0"/>
              </a:rPr>
              <a:t>value</a:t>
            </a:r>
          </a:p>
          <a:p>
            <a:pPr marL="457200" lvl="1" indent="0">
              <a:buNone/>
            </a:pP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pPr marL="457200" lvl="1" indent="0">
              <a:buNone/>
            </a:pP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function_name</a:t>
            </a:r>
            <a:r>
              <a:rPr lang="en-US" sz="2000" i="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arg_values</a:t>
            </a:r>
            <a:r>
              <a:rPr lang="en-US" sz="2000" i="1" dirty="0">
                <a:solidFill>
                  <a:schemeClr val="accent6"/>
                </a:solidFill>
                <a:latin typeface="Menlo" panose="020B0609030804020204" pitchFamily="49" charset="0"/>
                <a:ea typeface="Menlo" panose="020B0609030804020204" pitchFamily="49" charset="0"/>
                <a:cs typeface="Menlo" panose="020B0609030804020204" pitchFamily="49" charset="0"/>
              </a:rPr>
              <a:t>)</a:t>
            </a:r>
          </a:p>
        </p:txBody>
      </p:sp>
      <p:sp>
        <p:nvSpPr>
          <p:cNvPr id="6" name="Text Placeholder 5"/>
          <p:cNvSpPr>
            <a:spLocks noGrp="1"/>
          </p:cNvSpPr>
          <p:nvPr>
            <p:ph type="body" sz="quarter" idx="11"/>
          </p:nvPr>
        </p:nvSpPr>
        <p:spPr/>
        <p:txBody>
          <a:bodyPr/>
          <a:lstStyle/>
          <a:p>
            <a:r>
              <a:rPr lang="en-US" dirty="0">
                <a:solidFill>
                  <a:srgbClr val="FBDE2D"/>
                </a:solidFill>
              </a:rPr>
              <a:t>&gt;&gt;&gt; </a:t>
            </a:r>
            <a:r>
              <a:rPr lang="en-US" dirty="0" err="1">
                <a:solidFill>
                  <a:srgbClr val="FBDE2D"/>
                </a:solidFill>
              </a:rPr>
              <a:t>def</a:t>
            </a:r>
            <a:r>
              <a:rPr lang="en-US" dirty="0">
                <a:solidFill>
                  <a:srgbClr val="FBDE2D"/>
                </a:solidFill>
              </a:rPr>
              <a:t> </a:t>
            </a:r>
            <a:r>
              <a:rPr lang="en-US" dirty="0">
                <a:solidFill>
                  <a:srgbClr val="FF6400"/>
                </a:solidFill>
              </a:rPr>
              <a:t>add</a:t>
            </a:r>
            <a:r>
              <a:rPr lang="en-US" dirty="0">
                <a:solidFill>
                  <a:srgbClr val="F8F8F8"/>
                </a:solidFill>
              </a:rPr>
              <a:t>(num1, num2):</a:t>
            </a:r>
          </a:p>
          <a:p>
            <a:r>
              <a:rPr lang="en-US" dirty="0">
                <a:solidFill>
                  <a:srgbClr val="D8FA3C"/>
                </a:solidFill>
              </a:rPr>
              <a:t>...     </a:t>
            </a:r>
            <a:r>
              <a:rPr lang="en-US" dirty="0">
                <a:solidFill>
                  <a:srgbClr val="F8F8F8"/>
                </a:solidFill>
              </a:rPr>
              <a:t>result </a:t>
            </a:r>
            <a:r>
              <a:rPr lang="en-US" dirty="0">
                <a:solidFill>
                  <a:srgbClr val="FBDE2D"/>
                </a:solidFill>
              </a:rPr>
              <a:t>= </a:t>
            </a:r>
            <a:r>
              <a:rPr lang="en-US" dirty="0">
                <a:solidFill>
                  <a:srgbClr val="F8F8F8"/>
                </a:solidFill>
              </a:rPr>
              <a:t>num1 </a:t>
            </a:r>
            <a:r>
              <a:rPr lang="en-US" dirty="0">
                <a:solidFill>
                  <a:srgbClr val="FBDE2D"/>
                </a:solidFill>
              </a:rPr>
              <a:t>+ </a:t>
            </a:r>
            <a:r>
              <a:rPr lang="en-US" dirty="0">
                <a:solidFill>
                  <a:srgbClr val="F8F8F8"/>
                </a:solidFill>
              </a:rPr>
              <a:t>num2</a:t>
            </a:r>
          </a:p>
          <a:p>
            <a:r>
              <a:rPr lang="en-US" dirty="0">
                <a:solidFill>
                  <a:srgbClr val="D8FA3C"/>
                </a:solidFill>
              </a:rPr>
              <a:t>...     </a:t>
            </a:r>
            <a:r>
              <a:rPr lang="en-US" dirty="0">
                <a:solidFill>
                  <a:srgbClr val="FBDE2D"/>
                </a:solidFill>
              </a:rPr>
              <a:t>return </a:t>
            </a:r>
            <a:r>
              <a:rPr lang="en-US" dirty="0">
                <a:solidFill>
                  <a:srgbClr val="F8F8F8"/>
                </a:solidFill>
              </a:rPr>
              <a:t>result</a:t>
            </a:r>
          </a:p>
          <a:p>
            <a:r>
              <a:rPr lang="en-US" dirty="0">
                <a:solidFill>
                  <a:srgbClr val="D8FA3C"/>
                </a:solidFill>
              </a:rPr>
              <a:t>...</a:t>
            </a:r>
            <a:endParaRPr lang="en-US" dirty="0">
              <a:solidFill>
                <a:srgbClr val="F8F8F8"/>
              </a:solidFill>
            </a:endParaRPr>
          </a:p>
          <a:p>
            <a:r>
              <a:rPr lang="en-US" dirty="0">
                <a:solidFill>
                  <a:srgbClr val="FBDE2D"/>
                </a:solidFill>
              </a:rPr>
              <a:t>&gt;&gt;&gt;</a:t>
            </a:r>
            <a:endParaRPr lang="en-US" dirty="0">
              <a:solidFill>
                <a:srgbClr val="F8F8F8"/>
              </a:solidFill>
            </a:endParaRPr>
          </a:p>
          <a:p>
            <a:r>
              <a:rPr lang="en-US" dirty="0">
                <a:solidFill>
                  <a:srgbClr val="FBDE2D"/>
                </a:solidFill>
              </a:rPr>
              <a:t>&gt;&gt;&gt; </a:t>
            </a:r>
            <a:r>
              <a:rPr lang="en-US" dirty="0">
                <a:solidFill>
                  <a:srgbClr val="F8F8F8"/>
                </a:solidFill>
              </a:rPr>
              <a:t>add(</a:t>
            </a:r>
            <a:r>
              <a:rPr lang="en-US" dirty="0">
                <a:solidFill>
                  <a:srgbClr val="D8FA3C"/>
                </a:solidFill>
              </a:rPr>
              <a:t>3</a:t>
            </a:r>
            <a:r>
              <a:rPr lang="en-US" dirty="0">
                <a:solidFill>
                  <a:srgbClr val="F8F8F8"/>
                </a:solidFill>
              </a:rPr>
              <a:t>, </a:t>
            </a:r>
            <a:r>
              <a:rPr lang="en-US" dirty="0">
                <a:solidFill>
                  <a:srgbClr val="D8FA3C"/>
                </a:solidFill>
              </a:rPr>
              <a:t>5</a:t>
            </a:r>
            <a:r>
              <a:rPr lang="en-US" dirty="0">
                <a:solidFill>
                  <a:srgbClr val="F8F8F8"/>
                </a:solidFill>
              </a:rPr>
              <a:t>)</a:t>
            </a:r>
          </a:p>
          <a:p>
            <a:r>
              <a:rPr lang="en-US" dirty="0"/>
              <a:t>8</a:t>
            </a:r>
          </a:p>
          <a:p>
            <a:endParaRPr lang="en-US" dirty="0">
              <a:solidFill>
                <a:srgbClr val="FBDE2D"/>
              </a:solidFill>
            </a:endParaRPr>
          </a:p>
          <a:p>
            <a:endParaRPr lang="en-US" dirty="0">
              <a:solidFill>
                <a:srgbClr val="FBDE2D"/>
              </a:solidFill>
            </a:endParaRPr>
          </a:p>
          <a:p>
            <a:r>
              <a:rPr lang="en-US" dirty="0">
                <a:solidFill>
                  <a:srgbClr val="FBDE2D"/>
                </a:solidFill>
              </a:rPr>
              <a:t>&gt;&gt;&gt; </a:t>
            </a:r>
            <a:r>
              <a:rPr lang="en-US" dirty="0" err="1">
                <a:solidFill>
                  <a:srgbClr val="FBDE2D"/>
                </a:solidFill>
              </a:rPr>
              <a:t>def</a:t>
            </a:r>
            <a:r>
              <a:rPr lang="en-US" dirty="0">
                <a:solidFill>
                  <a:srgbClr val="FBDE2D"/>
                </a:solidFill>
              </a:rPr>
              <a:t> </a:t>
            </a:r>
            <a:r>
              <a:rPr lang="en-US" dirty="0" err="1">
                <a:solidFill>
                  <a:srgbClr val="FF6400"/>
                </a:solidFill>
              </a:rPr>
              <a:t>say_hello</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"Hello!"</a:t>
            </a:r>
            <a:r>
              <a:rPr lang="en-US" dirty="0">
                <a:solidFill>
                  <a:srgbClr val="F8F8F8"/>
                </a:solidFill>
              </a:rPr>
              <a:t>)</a:t>
            </a:r>
          </a:p>
          <a:p>
            <a:r>
              <a:rPr lang="en-US" dirty="0">
                <a:solidFill>
                  <a:srgbClr val="FBDE2D"/>
                </a:solidFill>
              </a:rPr>
              <a:t>&gt;&gt;&gt;</a:t>
            </a:r>
            <a:endParaRPr lang="en-US" dirty="0">
              <a:solidFill>
                <a:srgbClr val="F8F8F8"/>
              </a:solidFill>
            </a:endParaRPr>
          </a:p>
          <a:p>
            <a:r>
              <a:rPr lang="en-US" dirty="0">
                <a:solidFill>
                  <a:srgbClr val="FBDE2D"/>
                </a:solidFill>
              </a:rPr>
              <a:t>&gt;&gt;&gt; </a:t>
            </a:r>
            <a:r>
              <a:rPr lang="en-US" dirty="0" err="1">
                <a:solidFill>
                  <a:srgbClr val="F8F8F8"/>
                </a:solidFill>
              </a:rPr>
              <a:t>say_hello</a:t>
            </a:r>
            <a:r>
              <a:rPr lang="en-US" dirty="0">
                <a:solidFill>
                  <a:srgbClr val="F8F8F8"/>
                </a:solidFill>
              </a:rPr>
              <a:t>()</a:t>
            </a:r>
          </a:p>
          <a:p>
            <a:r>
              <a:rPr lang="en-US" dirty="0">
                <a:solidFill>
                  <a:srgbClr val="F8F8F8"/>
                </a:solidFill>
              </a:rPr>
              <a:t>Hello!</a:t>
            </a:r>
          </a:p>
          <a:p>
            <a:endParaRPr lang="en-US" dirty="0">
              <a:solidFill>
                <a:srgbClr val="F8F8F8"/>
              </a:solidFill>
            </a:endParaRPr>
          </a:p>
        </p:txBody>
      </p:sp>
      <p:sp>
        <p:nvSpPr>
          <p:cNvPr id="4" name="Title 3"/>
          <p:cNvSpPr>
            <a:spLocks noGrp="1"/>
          </p:cNvSpPr>
          <p:nvPr>
            <p:ph type="title"/>
          </p:nvPr>
        </p:nvSpPr>
        <p:spPr/>
        <p:txBody>
          <a:bodyPr/>
          <a:lstStyle/>
          <a:p>
            <a:r>
              <a:rPr lang="en-US" dirty="0"/>
              <a:t>Functions</a:t>
            </a:r>
            <a:r>
              <a:rPr lang="en-US" sz="3200" dirty="0">
                <a:solidFill>
                  <a:schemeClr val="bg2">
                    <a:lumMod val="50000"/>
                  </a:schemeClr>
                </a:solidFill>
              </a:rPr>
              <a:t> | Don’t Repeat Yourself</a:t>
            </a:r>
            <a:endParaRPr lang="en-US" dirty="0">
              <a:solidFill>
                <a:schemeClr val="bg2">
                  <a:lumMod val="50000"/>
                </a:schemeClr>
              </a:solidFill>
            </a:endParaRPr>
          </a:p>
        </p:txBody>
      </p:sp>
    </p:spTree>
    <p:extLst>
      <p:ext uri="{BB962C8B-B14F-4D97-AF65-F5344CB8AC3E}">
        <p14:creationId xmlns:p14="http://schemas.microsoft.com/office/powerpoint/2010/main" val="105327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256310C-37B0-D54A-ADDA-FD05DE60966D}"/>
              </a:ext>
            </a:extLst>
          </p:cNvPr>
          <p:cNvSpPr>
            <a:spLocks noGrp="1"/>
          </p:cNvSpPr>
          <p:nvPr>
            <p:ph type="body" sz="quarter" idx="10"/>
          </p:nvPr>
        </p:nvSpPr>
        <p:spPr>
          <a:xfrm>
            <a:off x="616401" y="1602317"/>
            <a:ext cx="5479599" cy="4519083"/>
          </a:xfrm>
        </p:spPr>
        <p:txBody>
          <a:bodyPr/>
          <a:lstStyle/>
          <a:p>
            <a:r>
              <a:rPr lang="en-CN" dirty="0"/>
              <a:t>Have</a:t>
            </a:r>
            <a:r>
              <a:rPr lang="zh-CN" altLang="en-US" dirty="0"/>
              <a:t> </a:t>
            </a:r>
            <a:r>
              <a:rPr lang="en-US" altLang="zh-CN" dirty="0"/>
              <a:t>you</a:t>
            </a:r>
            <a:r>
              <a:rPr lang="zh-CN" altLang="en-US" dirty="0"/>
              <a:t> </a:t>
            </a:r>
            <a:r>
              <a:rPr lang="en-US" altLang="zh-CN" dirty="0"/>
              <a:t>installed</a:t>
            </a:r>
            <a:r>
              <a:rPr lang="zh-CN" altLang="en-US" dirty="0"/>
              <a:t> </a:t>
            </a:r>
            <a:r>
              <a:rPr lang="en-US" altLang="zh-CN" dirty="0"/>
              <a:t>following?</a:t>
            </a:r>
          </a:p>
          <a:p>
            <a:pPr lvl="1"/>
            <a:r>
              <a:rPr lang="en-US" altLang="zh-CN" dirty="0"/>
              <a:t>git</a:t>
            </a:r>
            <a:r>
              <a:rPr lang="zh-CN" altLang="en-US" dirty="0"/>
              <a:t> </a:t>
            </a:r>
            <a:endParaRPr lang="en-US" altLang="zh-CN" dirty="0"/>
          </a:p>
          <a:p>
            <a:pPr lvl="1"/>
            <a:r>
              <a:rPr lang="en-US" altLang="zh-CN" dirty="0"/>
              <a:t>python3</a:t>
            </a:r>
          </a:p>
          <a:p>
            <a:pPr lvl="1"/>
            <a:r>
              <a:rPr lang="en-US" altLang="zh-CN" dirty="0"/>
              <a:t>PyCharm</a:t>
            </a:r>
            <a:endParaRPr lang="en-CN" altLang="zh-CN" dirty="0"/>
          </a:p>
          <a:p>
            <a:pPr lvl="1"/>
            <a:r>
              <a:rPr lang="en-US" altLang="zh-CN" dirty="0"/>
              <a:t>Postman</a:t>
            </a:r>
            <a:endParaRPr lang="en-CN" altLang="zh-CN" dirty="0"/>
          </a:p>
          <a:p>
            <a:pPr lvl="1"/>
            <a:r>
              <a:rPr lang="en-US" altLang="zh-CN" dirty="0"/>
              <a:t>Docker</a:t>
            </a:r>
            <a:endParaRPr lang="en-CN" altLang="zh-CN" dirty="0"/>
          </a:p>
        </p:txBody>
      </p:sp>
      <p:sp>
        <p:nvSpPr>
          <p:cNvPr id="6" name="Title 5">
            <a:extLst>
              <a:ext uri="{FF2B5EF4-FFF2-40B4-BE49-F238E27FC236}">
                <a16:creationId xmlns:a16="http://schemas.microsoft.com/office/drawing/2014/main" id="{5B374583-D853-354E-86CA-A557720FC639}"/>
              </a:ext>
            </a:extLst>
          </p:cNvPr>
          <p:cNvSpPr>
            <a:spLocks noGrp="1"/>
          </p:cNvSpPr>
          <p:nvPr>
            <p:ph type="title"/>
          </p:nvPr>
        </p:nvSpPr>
        <p:spPr/>
        <p:txBody>
          <a:bodyPr/>
          <a:lstStyle/>
          <a:p>
            <a:r>
              <a:rPr lang="en-US" altLang="zh-CN" dirty="0"/>
              <a:t>Review</a:t>
            </a:r>
            <a:endParaRPr lang="en-CN" dirty="0"/>
          </a:p>
        </p:txBody>
      </p:sp>
      <p:sp>
        <p:nvSpPr>
          <p:cNvPr id="4" name="Text Placeholder 6">
            <a:extLst>
              <a:ext uri="{FF2B5EF4-FFF2-40B4-BE49-F238E27FC236}">
                <a16:creationId xmlns:a16="http://schemas.microsoft.com/office/drawing/2014/main" id="{EE8144A4-A332-1545-9A31-C19E4255E25A}"/>
              </a:ext>
            </a:extLst>
          </p:cNvPr>
          <p:cNvSpPr txBox="1">
            <a:spLocks/>
          </p:cNvSpPr>
          <p:nvPr/>
        </p:nvSpPr>
        <p:spPr>
          <a:xfrm>
            <a:off x="6013692" y="1590826"/>
            <a:ext cx="5960593" cy="4519083"/>
          </a:xfrm>
          <a:prstGeom prst="rect">
            <a:avLst/>
          </a:prstGeom>
        </p:spPr>
        <p:txBody>
          <a:bodyPr lIns="91420" tIns="45710" rIns="91420" bIns="45710">
            <a:noAutofit/>
          </a:bodyPr>
          <a:lstStyle>
            <a:lvl1pPr marL="304792" indent="-228594" algn="l" defTabSz="912261" rtl="0" eaLnBrk="1" fontAlgn="base" hangingPunct="1">
              <a:lnSpc>
                <a:spcPct val="95000"/>
              </a:lnSpc>
              <a:spcBef>
                <a:spcPts val="1480"/>
              </a:spcBef>
              <a:spcAft>
                <a:spcPct val="0"/>
              </a:spcAft>
              <a:buClr>
                <a:schemeClr val="tx1"/>
              </a:buClr>
              <a:buSzPct val="80000"/>
              <a:buFont typeface="Arial"/>
              <a:buChar char="•"/>
              <a:defRPr lang="en-US" sz="2667" b="0" i="0" kern="1200">
                <a:solidFill>
                  <a:schemeClr val="tx1"/>
                </a:solidFill>
                <a:latin typeface="+mn-lt"/>
                <a:ea typeface="CiscoSansTT Thin" charset="0"/>
                <a:cs typeface="CiscoSansTT Thin" charset="0"/>
              </a:defRPr>
            </a:lvl1pPr>
            <a:lvl2pPr marL="609585" indent="-220128" algn="l" defTabSz="912261" rtl="0" eaLnBrk="1" fontAlgn="base" hangingPunct="1">
              <a:lnSpc>
                <a:spcPct val="95000"/>
              </a:lnSpc>
              <a:spcBef>
                <a:spcPts val="600"/>
              </a:spcBef>
              <a:spcAft>
                <a:spcPct val="0"/>
              </a:spcAft>
              <a:buClr>
                <a:schemeClr val="tx1"/>
              </a:buClr>
              <a:buSzPct val="80000"/>
              <a:buFont typeface="Arial"/>
              <a:buChar char="•"/>
              <a:defRPr lang="en-US" sz="2400" b="0" i="0" kern="1200">
                <a:solidFill>
                  <a:schemeClr val="tx1"/>
                </a:solidFill>
                <a:latin typeface="+mn-lt"/>
                <a:ea typeface="CiscoSansTT Thin" charset="0"/>
                <a:cs typeface="CiscoSansTT Thin" charset="0"/>
              </a:defRPr>
            </a:lvl2pPr>
            <a:lvl3pPr marL="914377" indent="-146047" algn="l" defTabSz="912261" rtl="0" eaLnBrk="1" fontAlgn="base" hangingPunct="1">
              <a:lnSpc>
                <a:spcPct val="95000"/>
              </a:lnSpc>
              <a:spcBef>
                <a:spcPts val="833"/>
              </a:spcBef>
              <a:spcAft>
                <a:spcPct val="0"/>
              </a:spcAft>
              <a:buClr>
                <a:schemeClr val="tx1"/>
              </a:buClr>
              <a:buSzPct val="80000"/>
              <a:buFont typeface="Arial"/>
              <a:buChar char="•"/>
              <a:defRPr lang="en-US" sz="2133" b="0" i="0" kern="1200">
                <a:solidFill>
                  <a:schemeClr val="tx1"/>
                </a:solidFill>
                <a:latin typeface="+mn-lt"/>
                <a:ea typeface="CiscoSansTT Thin" charset="0"/>
                <a:cs typeface="CiscoSansTT Thin" charset="0"/>
              </a:defRPr>
            </a:lvl3pPr>
            <a:lvl4pPr marL="1214683" indent="-228548" algn="l" defTabSz="912261" rtl="0" eaLnBrk="1" fontAlgn="base" hangingPunct="1">
              <a:lnSpc>
                <a:spcPct val="95000"/>
              </a:lnSpc>
              <a:spcBef>
                <a:spcPts val="833"/>
              </a:spcBef>
              <a:spcAft>
                <a:spcPct val="0"/>
              </a:spcAft>
              <a:buClr>
                <a:schemeClr val="tx1"/>
              </a:buClr>
              <a:buSzPct val="80000"/>
              <a:buFont typeface="Arial"/>
              <a:buChar char="•"/>
              <a:defRPr lang="en-US" sz="1867" b="0" i="0" kern="1200">
                <a:solidFill>
                  <a:schemeClr val="tx1"/>
                </a:solidFill>
                <a:latin typeface="+mn-lt"/>
                <a:ea typeface="CiscoSansTT Thin" charset="0"/>
                <a:cs typeface="CiscoSansTT Thin" charset="0"/>
              </a:defRPr>
            </a:lvl4pPr>
            <a:lvl5pPr marL="1443231" indent="-224314" algn="l" defTabSz="912261" rtl="0" eaLnBrk="1" fontAlgn="base" hangingPunct="1">
              <a:lnSpc>
                <a:spcPct val="95000"/>
              </a:lnSpc>
              <a:spcBef>
                <a:spcPts val="833"/>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One</a:t>
            </a:r>
            <a:r>
              <a:rPr lang="zh-CN" altLang="en-US" dirty="0"/>
              <a:t> </a:t>
            </a:r>
            <a:r>
              <a:rPr lang="en-US" altLang="zh-CN" dirty="0"/>
              <a:t>more</a:t>
            </a:r>
            <a:r>
              <a:rPr lang="zh-CN" altLang="en-US" dirty="0"/>
              <a:t> </a:t>
            </a:r>
            <a:r>
              <a:rPr lang="en-US" altLang="zh-CN" dirty="0"/>
              <a:t>thing..</a:t>
            </a:r>
            <a:r>
              <a:rPr lang="zh-CN" altLang="en-US" dirty="0"/>
              <a:t> </a:t>
            </a:r>
            <a:endParaRPr lang="en-US" altLang="zh-CN" dirty="0"/>
          </a:p>
          <a:p>
            <a:pPr lvl="1"/>
            <a:r>
              <a:rPr lang="en-US" altLang="zh-CN" dirty="0"/>
              <a:t>csr1000v</a:t>
            </a:r>
          </a:p>
          <a:p>
            <a:r>
              <a:rPr lang="en-US" altLang="zh-CN" dirty="0"/>
              <a:t>4 steps to deploy an OVA file using </a:t>
            </a:r>
            <a:r>
              <a:rPr lang="en-US" altLang="zh-CN" dirty="0" err="1"/>
              <a:t>calo-ova.cisco.com</a:t>
            </a:r>
            <a:r>
              <a:rPr lang="en-US" altLang="zh-CN" dirty="0"/>
              <a:t>: </a:t>
            </a:r>
          </a:p>
          <a:p>
            <a:pPr lvl="1"/>
            <a:r>
              <a:rPr lang="en-US" altLang="zh-CN" dirty="0"/>
              <a:t>Upload the OVA to a file server</a:t>
            </a:r>
          </a:p>
          <a:p>
            <a:pPr lvl="1"/>
            <a:r>
              <a:rPr lang="en-US" altLang="zh-CN" dirty="0"/>
              <a:t>Create a spec file</a:t>
            </a:r>
          </a:p>
          <a:p>
            <a:pPr lvl="1"/>
            <a:r>
              <a:rPr lang="en-US" altLang="zh-CN" dirty="0"/>
              <a:t>Push spec to file server</a:t>
            </a:r>
          </a:p>
          <a:p>
            <a:pPr lvl="1"/>
            <a:r>
              <a:rPr lang="en-US" altLang="zh-CN" dirty="0"/>
              <a:t>Deploy OVA to a new template using the spec in </a:t>
            </a:r>
            <a:r>
              <a:rPr lang="en-US" altLang="zh-CN" dirty="0" err="1"/>
              <a:t>CloudForms</a:t>
            </a:r>
            <a:endParaRPr lang="en-US" altLang="zh-CN" dirty="0"/>
          </a:p>
          <a:p>
            <a:endParaRPr lang="en-US" altLang="zh-CN" dirty="0"/>
          </a:p>
        </p:txBody>
      </p:sp>
      <p:sp>
        <p:nvSpPr>
          <p:cNvPr id="2" name="Rectangle 1">
            <a:extLst>
              <a:ext uri="{FF2B5EF4-FFF2-40B4-BE49-F238E27FC236}">
                <a16:creationId xmlns:a16="http://schemas.microsoft.com/office/drawing/2014/main" id="{553B41B5-58EB-5E45-8CFB-50F630FD9C24}"/>
              </a:ext>
            </a:extLst>
          </p:cNvPr>
          <p:cNvSpPr/>
          <p:nvPr/>
        </p:nvSpPr>
        <p:spPr>
          <a:xfrm>
            <a:off x="3844128" y="5855913"/>
            <a:ext cx="9644743" cy="369332"/>
          </a:xfrm>
          <a:prstGeom prst="rect">
            <a:avLst/>
          </a:prstGeom>
        </p:spPr>
        <p:txBody>
          <a:bodyPr wrap="square">
            <a:spAutoFit/>
          </a:bodyPr>
          <a:lstStyle/>
          <a:p>
            <a:r>
              <a:rPr lang="en-CN" dirty="0"/>
              <a:t>https://calo-docs.cisco.com/doku.php?id=external:cloudforms:ova_automation</a:t>
            </a:r>
          </a:p>
        </p:txBody>
      </p:sp>
    </p:spTree>
    <p:extLst>
      <p:ext uri="{BB962C8B-B14F-4D97-AF65-F5344CB8AC3E}">
        <p14:creationId xmlns:p14="http://schemas.microsoft.com/office/powerpoint/2010/main" val="127713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8F59-15B0-604F-8534-75005BE39160}"/>
              </a:ext>
            </a:extLst>
          </p:cNvPr>
          <p:cNvSpPr>
            <a:spLocks noGrp="1"/>
          </p:cNvSpPr>
          <p:nvPr>
            <p:ph type="ctrTitle"/>
          </p:nvPr>
        </p:nvSpPr>
        <p:spPr/>
        <p:txBody>
          <a:bodyPr/>
          <a:lstStyle/>
          <a:p>
            <a:r>
              <a:rPr lang="en-US" dirty="0"/>
              <a:t>Python </a:t>
            </a:r>
            <a:r>
              <a:rPr lang="en-US" dirty="0">
                <a:solidFill>
                  <a:schemeClr val="accent5"/>
                </a:solidFill>
              </a:rPr>
              <a:t>Collections </a:t>
            </a:r>
            <a:r>
              <a:rPr lang="en-US" dirty="0"/>
              <a:t>&amp;</a:t>
            </a:r>
            <a:r>
              <a:rPr lang="en-US" dirty="0">
                <a:solidFill>
                  <a:schemeClr val="accent5"/>
                </a:solidFill>
              </a:rPr>
              <a:t> Loops</a:t>
            </a:r>
          </a:p>
        </p:txBody>
      </p:sp>
    </p:spTree>
    <p:extLst>
      <p:ext uri="{BB962C8B-B14F-4D97-AF65-F5344CB8AC3E}">
        <p14:creationId xmlns:p14="http://schemas.microsoft.com/office/powerpoint/2010/main" val="700335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33413" y="1797050"/>
          <a:ext cx="11039831" cy="4294463"/>
        </p:xfrm>
        <a:graphic>
          <a:graphicData uri="http://schemas.openxmlformats.org/drawingml/2006/table">
            <a:tbl>
              <a:tblPr firstRow="1" bandRow="1">
                <a:tableStyleId>{BC89EF96-8CEA-46FF-86C4-4CE0E7609802}</a:tableStyleId>
              </a:tblPr>
              <a:tblGrid>
                <a:gridCol w="2300662">
                  <a:extLst>
                    <a:ext uri="{9D8B030D-6E8A-4147-A177-3AD203B41FA5}">
                      <a16:colId xmlns:a16="http://schemas.microsoft.com/office/drawing/2014/main" val="20000"/>
                    </a:ext>
                  </a:extLst>
                </a:gridCol>
                <a:gridCol w="5785737">
                  <a:extLst>
                    <a:ext uri="{9D8B030D-6E8A-4147-A177-3AD203B41FA5}">
                      <a16:colId xmlns:a16="http://schemas.microsoft.com/office/drawing/2014/main" val="1094983645"/>
                    </a:ext>
                  </a:extLst>
                </a:gridCol>
                <a:gridCol w="2953432">
                  <a:extLst>
                    <a:ext uri="{9D8B030D-6E8A-4147-A177-3AD203B41FA5}">
                      <a16:colId xmlns:a16="http://schemas.microsoft.com/office/drawing/2014/main" val="20001"/>
                    </a:ext>
                  </a:extLst>
                </a:gridCol>
              </a:tblGrid>
              <a:tr h="880703">
                <a:tc>
                  <a:txBody>
                    <a:bodyPr/>
                    <a:lstStyle/>
                    <a:p>
                      <a:r>
                        <a:rPr lang="en-US" sz="2000" dirty="0"/>
                        <a:t>Name</a:t>
                      </a:r>
                      <a:endParaRPr lang="en-US" sz="2000" baseline="0" dirty="0"/>
                    </a:p>
                    <a:p>
                      <a:r>
                        <a:rPr lang="en-US" sz="2000" baseline="0" dirty="0">
                          <a:solidFill>
                            <a:schemeClr val="bg1">
                              <a:lumMod val="50000"/>
                            </a:schemeClr>
                          </a:solidFill>
                          <a:latin typeface="Menlo" charset="0"/>
                          <a:ea typeface="Menlo" charset="0"/>
                          <a:cs typeface="Menlo" charset="0"/>
                        </a:rPr>
                        <a:t>type()</a:t>
                      </a:r>
                      <a:endParaRPr lang="en-US" sz="2000" dirty="0">
                        <a:solidFill>
                          <a:schemeClr val="bg1">
                            <a:lumMod val="50000"/>
                          </a:schemeClr>
                        </a:solidFill>
                        <a:latin typeface="Menlo" charset="0"/>
                        <a:ea typeface="Menlo" charset="0"/>
                        <a:cs typeface="Menlo" charset="0"/>
                      </a:endParaRPr>
                    </a:p>
                  </a:txBody>
                  <a:tcPr marL="242297" marR="242297" marT="60960" marB="60960"/>
                </a:tc>
                <a:tc>
                  <a:txBody>
                    <a:bodyPr/>
                    <a:lstStyle/>
                    <a:p>
                      <a:r>
                        <a:rPr lang="en-US" sz="2000" dirty="0"/>
                        <a:t>Notes</a:t>
                      </a:r>
                    </a:p>
                  </a:txBody>
                  <a:tcPr marL="242297" marR="242297" marT="60960" marB="60960"/>
                </a:tc>
                <a:tc>
                  <a:txBody>
                    <a:bodyPr/>
                    <a:lstStyle/>
                    <a:p>
                      <a:r>
                        <a:rPr lang="en-US" sz="2000" dirty="0"/>
                        <a:t>Example</a:t>
                      </a:r>
                    </a:p>
                  </a:txBody>
                  <a:tcPr marL="242297" marR="242297" marT="60960" marB="60960"/>
                </a:tc>
                <a:extLst>
                  <a:ext uri="{0D108BD9-81ED-4DB2-BD59-A6C34878D82A}">
                    <a16:rowId xmlns:a16="http://schemas.microsoft.com/office/drawing/2014/main" val="10000"/>
                  </a:ext>
                </a:extLst>
              </a:tr>
              <a:tr h="343032">
                <a:tc>
                  <a:txBody>
                    <a:bodyPr/>
                    <a:lstStyle/>
                    <a:p>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list</a:t>
                      </a:r>
                    </a:p>
                  </a:txBody>
                  <a:tcPr marL="242297" marR="242297" marT="60960" marB="60960"/>
                </a:tc>
                <a:tc>
                  <a:txBody>
                    <a:bodyPr/>
                    <a:lstStyle/>
                    <a:p>
                      <a:pPr marL="285750" indent="-285750">
                        <a:buFont typeface="Arial" charset="0"/>
                        <a:buChar char="•"/>
                      </a:pPr>
                      <a:r>
                        <a:rPr lang="en-US" sz="2000" dirty="0"/>
                        <a:t>Ordered list</a:t>
                      </a:r>
                      <a:r>
                        <a:rPr lang="en-US" sz="2000" baseline="0" dirty="0"/>
                        <a:t> of items</a:t>
                      </a:r>
                    </a:p>
                    <a:p>
                      <a:pPr marL="285750" indent="-285750">
                        <a:buFont typeface="Arial" charset="0"/>
                        <a:buChar char="•"/>
                      </a:pPr>
                      <a:r>
                        <a:rPr lang="en-US" sz="2000" baseline="0" dirty="0"/>
                        <a:t>Items can be different data types</a:t>
                      </a:r>
                    </a:p>
                    <a:p>
                      <a:pPr marL="285750" marR="0" lvl="0" indent="-285750" algn="l" defTabSz="914346" rtl="0" eaLnBrk="1" fontAlgn="auto" latinLnBrk="0" hangingPunct="1">
                        <a:lnSpc>
                          <a:spcPct val="100000"/>
                        </a:lnSpc>
                        <a:spcBef>
                          <a:spcPts val="0"/>
                        </a:spcBef>
                        <a:spcAft>
                          <a:spcPts val="0"/>
                        </a:spcAft>
                        <a:buClrTx/>
                        <a:buSzTx/>
                        <a:buFont typeface="Arial" charset="0"/>
                        <a:buChar char="•"/>
                        <a:tabLst/>
                        <a:defRPr/>
                      </a:pPr>
                      <a:r>
                        <a:rPr lang="en-US" sz="2000" baseline="0" dirty="0"/>
                        <a:t>Can contain duplicate items</a:t>
                      </a:r>
                    </a:p>
                    <a:p>
                      <a:pPr marL="285750" indent="-285750">
                        <a:buFont typeface="Arial" charset="0"/>
                        <a:buChar char="•"/>
                      </a:pPr>
                      <a:r>
                        <a:rPr lang="en-US" sz="2000" baseline="0" dirty="0"/>
                        <a:t>Mutable (can be changed after created)</a:t>
                      </a:r>
                    </a:p>
                  </a:txBody>
                  <a:tcPr marL="242297" marR="242297" marT="60960" marB="60960"/>
                </a:tc>
                <a:tc>
                  <a:txBody>
                    <a:bodyPr/>
                    <a:lstStyle/>
                    <a:p>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18.2</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242297" marR="242297" marT="60960" marB="60960"/>
                </a:tc>
                <a:extLst>
                  <a:ext uri="{0D108BD9-81ED-4DB2-BD59-A6C34878D82A}">
                    <a16:rowId xmlns:a16="http://schemas.microsoft.com/office/drawing/2014/main" val="10001"/>
                  </a:ext>
                </a:extLst>
              </a:tr>
              <a:tr h="0">
                <a:tc>
                  <a:txBody>
                    <a:bodyPr/>
                    <a:lstStyle/>
                    <a:p>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tuple</a:t>
                      </a:r>
                    </a:p>
                  </a:txBody>
                  <a:tcPr marL="242297" marR="242297" marT="60960" marB="60960"/>
                </a:tc>
                <a:tc>
                  <a:txBody>
                    <a:bodyPr/>
                    <a:lstStyle/>
                    <a:p>
                      <a:pPr marL="285750" indent="-285750">
                        <a:buFont typeface="Arial" charset="0"/>
                        <a:buChar char="•"/>
                      </a:pPr>
                      <a:r>
                        <a:rPr lang="en-US" sz="2000" dirty="0"/>
                        <a:t>Just like a list;</a:t>
                      </a:r>
                      <a:r>
                        <a:rPr lang="en-US" sz="2000" baseline="0" dirty="0"/>
                        <a:t> except:</a:t>
                      </a:r>
                    </a:p>
                    <a:p>
                      <a:pPr marL="285750" indent="-285750">
                        <a:buFont typeface="Arial" charset="0"/>
                        <a:buChar char="•"/>
                      </a:pPr>
                      <a:r>
                        <a:rPr lang="en-US" sz="2000" baseline="0" dirty="0"/>
                        <a:t>Immutable (cannot be changed)</a:t>
                      </a:r>
                      <a:endParaRPr lang="en-US" sz="2000" dirty="0"/>
                    </a:p>
                  </a:txBody>
                  <a:tcPr marL="242297" marR="242297" marT="60960" marB="60960"/>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18.2</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242297" marR="242297" marT="60960" marB="60960"/>
                </a:tc>
                <a:extLst>
                  <a:ext uri="{0D108BD9-81ED-4DB2-BD59-A6C34878D82A}">
                    <a16:rowId xmlns:a16="http://schemas.microsoft.com/office/drawing/2014/main" val="10002"/>
                  </a:ext>
                </a:extLst>
              </a:tr>
              <a:tr h="654363">
                <a:tc>
                  <a:txBody>
                    <a:bodyPr/>
                    <a:lstStyle/>
                    <a:p>
                      <a:r>
                        <a:rPr lang="en-US" sz="2000" b="1" dirty="0">
                          <a:solidFill>
                            <a:schemeClr val="tx1"/>
                          </a:solidFill>
                          <a:latin typeface="+mn-lt"/>
                          <a:ea typeface="Menlo" panose="020B0609030804020204" pitchFamily="49" charset="0"/>
                          <a:cs typeface="Menlo" panose="020B0609030804020204" pitchFamily="49" charset="0"/>
                        </a:rPr>
                        <a:t>dictionary</a:t>
                      </a:r>
                    </a:p>
                    <a:p>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dict</a:t>
                      </a:r>
                      <a:endPar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endParaRPr>
                    </a:p>
                  </a:txBody>
                  <a:tcPr marL="242297" marR="242297" marT="60960" marB="60960"/>
                </a:tc>
                <a:tc>
                  <a:txBody>
                    <a:bodyPr/>
                    <a:lstStyle/>
                    <a:p>
                      <a:pPr marL="285750" indent="-285750">
                        <a:buFont typeface="Arial" charset="0"/>
                        <a:buChar char="•"/>
                      </a:pPr>
                      <a:r>
                        <a:rPr lang="en-US" sz="2000" dirty="0"/>
                        <a:t>Unordered key-value</a:t>
                      </a:r>
                      <a:r>
                        <a:rPr lang="en-US" sz="2000" baseline="0" dirty="0"/>
                        <a:t> pairs</a:t>
                      </a:r>
                    </a:p>
                    <a:p>
                      <a:pPr marL="285750" indent="-285750">
                        <a:buFont typeface="Arial" charset="0"/>
                        <a:buChar char="•"/>
                      </a:pPr>
                      <a:r>
                        <a:rPr lang="en-US" sz="2000" baseline="0" dirty="0"/>
                        <a:t>Keys are unique; must be immutable</a:t>
                      </a:r>
                    </a:p>
                    <a:p>
                      <a:pPr marL="285750" indent="-285750">
                        <a:buFont typeface="Arial" charset="0"/>
                        <a:buChar char="•"/>
                      </a:pPr>
                      <a:r>
                        <a:rPr lang="en-US" sz="2000" baseline="0" dirty="0"/>
                        <a:t>Keys don’t have to be the same data type</a:t>
                      </a:r>
                    </a:p>
                    <a:p>
                      <a:pPr marL="285750" indent="-285750">
                        <a:buFont typeface="Arial" charset="0"/>
                        <a:buChar char="•"/>
                      </a:pPr>
                      <a:r>
                        <a:rPr lang="en-US" sz="2000" baseline="0" dirty="0"/>
                        <a:t>Values may be any data type</a:t>
                      </a:r>
                    </a:p>
                  </a:txBody>
                  <a:tcPr marL="242297" marR="242297" marT="60960" marB="60960"/>
                </a:tc>
                <a:tc>
                  <a:txBody>
                    <a:bodyPr/>
                    <a:lstStyle/>
                    <a:p>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“apples”</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5</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r>
                        <a:rPr lang="en-US" sz="2000" baseline="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“pears”</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2</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“oranges”</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9</a:t>
                      </a:r>
                      <a:r>
                        <a:rPr lang="en-US" sz="20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242297" marR="242297" marT="60960" marB="60960"/>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Data Structures / Collection Data Types</a:t>
            </a:r>
          </a:p>
        </p:txBody>
      </p:sp>
    </p:spTree>
    <p:extLst>
      <p:ext uri="{BB962C8B-B14F-4D97-AF65-F5344CB8AC3E}">
        <p14:creationId xmlns:p14="http://schemas.microsoft.com/office/powerpoint/2010/main" val="7610110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32881" y="1797051"/>
          <a:ext cx="11078126" cy="3924720"/>
        </p:xfrm>
        <a:graphic>
          <a:graphicData uri="http://schemas.openxmlformats.org/drawingml/2006/table">
            <a:tbl>
              <a:tblPr firstRow="1" bandRow="1">
                <a:tableStyleId>{BC89EF96-8CEA-46FF-86C4-4CE0E7609802}</a:tableStyleId>
              </a:tblPr>
              <a:tblGrid>
                <a:gridCol w="1391857">
                  <a:extLst>
                    <a:ext uri="{9D8B030D-6E8A-4147-A177-3AD203B41FA5}">
                      <a16:colId xmlns:a16="http://schemas.microsoft.com/office/drawing/2014/main" val="20000"/>
                    </a:ext>
                  </a:extLst>
                </a:gridCol>
                <a:gridCol w="2519120">
                  <a:extLst>
                    <a:ext uri="{9D8B030D-6E8A-4147-A177-3AD203B41FA5}">
                      <a16:colId xmlns:a16="http://schemas.microsoft.com/office/drawing/2014/main" val="20001"/>
                    </a:ext>
                  </a:extLst>
                </a:gridCol>
                <a:gridCol w="2347085">
                  <a:extLst>
                    <a:ext uri="{9D8B030D-6E8A-4147-A177-3AD203B41FA5}">
                      <a16:colId xmlns:a16="http://schemas.microsoft.com/office/drawing/2014/main" val="20002"/>
                    </a:ext>
                  </a:extLst>
                </a:gridCol>
                <a:gridCol w="4820064">
                  <a:extLst>
                    <a:ext uri="{9D8B030D-6E8A-4147-A177-3AD203B41FA5}">
                      <a16:colId xmlns:a16="http://schemas.microsoft.com/office/drawing/2014/main" val="20003"/>
                    </a:ext>
                  </a:extLst>
                </a:gridCol>
              </a:tblGrid>
              <a:tr h="390978">
                <a:tc>
                  <a:txBody>
                    <a:bodyPr/>
                    <a:lstStyle/>
                    <a:p>
                      <a:r>
                        <a:rPr lang="en-US" sz="2500" dirty="0"/>
                        <a:t>Name</a:t>
                      </a:r>
                      <a:r>
                        <a:rPr lang="en-US" sz="2500" baseline="0" dirty="0"/>
                        <a:t> </a:t>
                      </a:r>
                      <a:r>
                        <a:rPr lang="en-US" sz="2000" baseline="0" dirty="0">
                          <a:solidFill>
                            <a:schemeClr val="bg2">
                              <a:lumMod val="50000"/>
                            </a:schemeClr>
                          </a:solidFill>
                          <a:latin typeface="Menlo" charset="0"/>
                          <a:ea typeface="Menlo" charset="0"/>
                          <a:cs typeface="Menlo" charset="0"/>
                        </a:rPr>
                        <a:t>type()</a:t>
                      </a:r>
                      <a:endParaRPr lang="en-US" sz="2500" dirty="0">
                        <a:solidFill>
                          <a:schemeClr val="bg2">
                            <a:lumMod val="50000"/>
                          </a:schemeClr>
                        </a:solidFill>
                        <a:latin typeface="Menlo" charset="0"/>
                        <a:ea typeface="Menlo" charset="0"/>
                        <a:cs typeface="Menlo" charset="0"/>
                      </a:endParaRPr>
                    </a:p>
                  </a:txBody>
                  <a:tcPr marL="121920" marR="121920" marT="60960" marB="60960"/>
                </a:tc>
                <a:tc>
                  <a:txBody>
                    <a:bodyPr/>
                    <a:lstStyle/>
                    <a:p>
                      <a:r>
                        <a:rPr lang="en-US" sz="2500" dirty="0"/>
                        <a:t>Creating</a:t>
                      </a:r>
                    </a:p>
                  </a:txBody>
                  <a:tcPr marL="121920" marR="121920" marT="60960" marB="60960"/>
                </a:tc>
                <a:tc>
                  <a:txBody>
                    <a:bodyPr/>
                    <a:lstStyle/>
                    <a:p>
                      <a:r>
                        <a:rPr lang="en-US" sz="2500" dirty="0"/>
                        <a:t>Accessing</a:t>
                      </a:r>
                      <a:br>
                        <a:rPr lang="en-US" sz="2500" dirty="0"/>
                      </a:br>
                      <a:r>
                        <a:rPr lang="en-US" sz="2000" dirty="0">
                          <a:solidFill>
                            <a:schemeClr val="bg2">
                              <a:lumMod val="50000"/>
                            </a:schemeClr>
                          </a:solidFill>
                        </a:rPr>
                        <a:t>Indexing</a:t>
                      </a:r>
                      <a:endParaRPr lang="en-US" sz="2500" dirty="0">
                        <a:solidFill>
                          <a:schemeClr val="bg2">
                            <a:lumMod val="50000"/>
                          </a:schemeClr>
                        </a:solidFill>
                      </a:endParaRPr>
                    </a:p>
                  </a:txBody>
                  <a:tcPr marL="121920" marR="121920" marT="60960" marB="60960"/>
                </a:tc>
                <a:tc>
                  <a:txBody>
                    <a:bodyPr/>
                    <a:lstStyle/>
                    <a:p>
                      <a:r>
                        <a:rPr lang="en-US" sz="2500" dirty="0"/>
                        <a:t>Updating</a:t>
                      </a:r>
                    </a:p>
                  </a:txBody>
                  <a:tcPr marL="121920" marR="121920" marT="60960" marB="60960"/>
                </a:tc>
                <a:extLst>
                  <a:ext uri="{0D108BD9-81ED-4DB2-BD59-A6C34878D82A}">
                    <a16:rowId xmlns:a16="http://schemas.microsoft.com/office/drawing/2014/main" val="10000"/>
                  </a:ext>
                </a:extLst>
              </a:tr>
              <a:tr h="1039000">
                <a:tc>
                  <a:txBody>
                    <a:bodyPr/>
                    <a:lstStyle/>
                    <a:p>
                      <a:r>
                        <a:rPr lang="en-US" sz="1600" b="1" dirty="0">
                          <a:solidFill>
                            <a:schemeClr val="tx1"/>
                          </a:solidFill>
                          <a:latin typeface="Menlo" panose="020B0609030804020204" pitchFamily="49" charset="0"/>
                          <a:ea typeface="Menlo" panose="020B0609030804020204" pitchFamily="49" charset="0"/>
                          <a:cs typeface="Menlo" panose="020B0609030804020204" pitchFamily="49" charset="0"/>
                        </a:rPr>
                        <a:t>list</a:t>
                      </a:r>
                    </a:p>
                  </a:txBody>
                  <a:tcPr marL="121920" marR="121920" marT="60960" marB="60960"/>
                </a:tc>
                <a:tc>
                  <a:txBody>
                    <a:bodyPr/>
                    <a:lstStyle/>
                    <a:p>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l = </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1</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18.2</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marL="121920" marR="121920" marT="60960" marB="60960"/>
                </a:tc>
                <a:tc>
                  <a:txBody>
                    <a:bodyPr/>
                    <a:lstStyle/>
                    <a:p>
                      <a:pPr marL="0" indent="0">
                        <a:buFont typeface="Arial" charset="0"/>
                        <a:buNone/>
                      </a:pP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&gt;&gt;&gt;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l</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18.2</a:t>
                      </a:r>
                    </a:p>
                  </a:txBody>
                  <a:tcPr marL="121920" marR="121920" marT="60960" marB="60960"/>
                </a:tc>
                <a:tc>
                  <a:txBody>
                    <a:bodyPr/>
                    <a:lstStyle/>
                    <a:p>
                      <a:pPr marL="0" indent="0">
                        <a:buFont typeface="Arial" charset="0"/>
                        <a:buNone/>
                      </a:pP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&gt;&gt;&gt;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l</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20.4</a:t>
                      </a:r>
                    </a:p>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l</a:t>
                      </a:r>
                    </a:p>
                    <a:p>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 1, 20.4]</a:t>
                      </a:r>
                    </a:p>
                  </a:txBody>
                  <a:tcPr marL="121920" marR="121920" marT="60960" marB="60960"/>
                </a:tc>
                <a:extLst>
                  <a:ext uri="{0D108BD9-81ED-4DB2-BD59-A6C34878D82A}">
                    <a16:rowId xmlns:a16="http://schemas.microsoft.com/office/drawing/2014/main" val="10001"/>
                  </a:ext>
                </a:extLst>
              </a:tr>
              <a:tr h="742143">
                <a:tc>
                  <a:txBody>
                    <a:bodyPr/>
                    <a:lstStyle/>
                    <a:p>
                      <a:r>
                        <a:rPr lang="en-US" sz="1600" b="1" dirty="0">
                          <a:solidFill>
                            <a:schemeClr val="tx1"/>
                          </a:solidFill>
                          <a:latin typeface="Menlo" panose="020B0609030804020204" pitchFamily="49" charset="0"/>
                          <a:ea typeface="Menlo" panose="020B0609030804020204" pitchFamily="49" charset="0"/>
                          <a:cs typeface="Menlo" panose="020B0609030804020204" pitchFamily="49" charset="0"/>
                        </a:rPr>
                        <a:t>tuple</a:t>
                      </a:r>
                    </a:p>
                  </a:txBody>
                  <a:tcPr marL="121920" marR="121920" marT="60960" marB="60960"/>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t = </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1</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18.2</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marL="121920" marR="121920" marT="60960" marB="60960"/>
                </a:tc>
                <a:tc>
                  <a:txBody>
                    <a:bodyPr/>
                    <a:lstStyle/>
                    <a:p>
                      <a:pPr marL="0" indent="0">
                        <a:buFont typeface="Arial" charset="0"/>
                        <a:buNone/>
                      </a:pP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&gt;&gt;&gt; t</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0</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a:t>
                      </a:r>
                    </a:p>
                  </a:txBody>
                  <a:tcPr marL="121920" marR="121920" marT="60960" marB="60960"/>
                </a:tc>
                <a:tc>
                  <a:txBody>
                    <a:bodyPr/>
                    <a:lstStyle/>
                    <a:p>
                      <a:pPr marL="0" indent="0">
                        <a:buFont typeface="Arial" charset="0"/>
                        <a:buNone/>
                      </a:pPr>
                      <a:r>
                        <a:rPr lang="en-US" sz="1600" dirty="0">
                          <a:solidFill>
                            <a:schemeClr val="bg2">
                              <a:lumMod val="50000"/>
                            </a:schemeClr>
                          </a:solidFill>
                          <a:latin typeface="+mn-lt"/>
                          <a:ea typeface="Menlo" panose="020B0609030804020204" pitchFamily="49" charset="0"/>
                          <a:cs typeface="Menlo" panose="020B0609030804020204" pitchFamily="49" charset="0"/>
                        </a:rPr>
                        <a:t>You cannot update</a:t>
                      </a:r>
                      <a:r>
                        <a:rPr lang="en-US" sz="1600" baseline="0" dirty="0">
                          <a:solidFill>
                            <a:schemeClr val="bg2">
                              <a:lumMod val="50000"/>
                            </a:schemeClr>
                          </a:solidFill>
                          <a:latin typeface="+mn-lt"/>
                          <a:ea typeface="Menlo" panose="020B0609030804020204" pitchFamily="49" charset="0"/>
                          <a:cs typeface="Menlo" panose="020B0609030804020204" pitchFamily="49" charset="0"/>
                        </a:rPr>
                        <a:t> tuples after they have been created.</a:t>
                      </a:r>
                      <a:endParaRPr lang="en-US" sz="1600" dirty="0">
                        <a:solidFill>
                          <a:schemeClr val="bg2">
                            <a:lumMod val="50000"/>
                          </a:schemeClr>
                        </a:solidFill>
                        <a:latin typeface="+mn-lt"/>
                        <a:ea typeface="Menlo" panose="020B0609030804020204" pitchFamily="49" charset="0"/>
                        <a:cs typeface="Menlo" panose="020B0609030804020204" pitchFamily="49" charset="0"/>
                      </a:endParaRPr>
                    </a:p>
                  </a:txBody>
                  <a:tcPr marL="121920" marR="121920" marT="60960" marB="60960"/>
                </a:tc>
                <a:extLst>
                  <a:ext uri="{0D108BD9-81ED-4DB2-BD59-A6C34878D82A}">
                    <a16:rowId xmlns:a16="http://schemas.microsoft.com/office/drawing/2014/main" val="10002"/>
                  </a:ext>
                </a:extLst>
              </a:tr>
              <a:tr h="1335857">
                <a:tc>
                  <a:txBody>
                    <a:bodyPr/>
                    <a:lstStyle/>
                    <a:p>
                      <a:r>
                        <a:rPr lang="en-US" sz="1600" b="1" dirty="0" err="1">
                          <a:solidFill>
                            <a:schemeClr val="tx1"/>
                          </a:solidFill>
                          <a:latin typeface="Menlo" panose="020B0609030804020204" pitchFamily="49" charset="0"/>
                          <a:ea typeface="Menlo" panose="020B0609030804020204" pitchFamily="49" charset="0"/>
                          <a:cs typeface="Menlo" panose="020B0609030804020204" pitchFamily="49" charset="0"/>
                        </a:rPr>
                        <a:t>dict</a:t>
                      </a:r>
                      <a:endParaRPr lang="en-US" sz="1600" b="1" dirty="0">
                        <a:solidFill>
                          <a:schemeClr val="tx1"/>
                        </a:solidFill>
                        <a:latin typeface="Menlo" panose="020B0609030804020204" pitchFamily="49" charset="0"/>
                        <a:ea typeface="Menlo" panose="020B0609030804020204" pitchFamily="49" charset="0"/>
                        <a:cs typeface="Menlo" panose="020B0609030804020204" pitchFamily="49" charset="0"/>
                      </a:endParaRPr>
                    </a:p>
                  </a:txBody>
                  <a:tcPr marL="121920" marR="121920" marT="60960" marB="60960"/>
                </a:tc>
                <a:tc>
                  <a:txBody>
                    <a:bodyPr/>
                    <a:lstStyle/>
                    <a:p>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d = </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“apples”</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5</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2</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“oranges”</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 9</a:t>
                      </a:r>
                      <a:r>
                        <a:rPr lang="en-US" sz="16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marL="121920" marR="121920" marT="60960" marB="60960"/>
                </a:tc>
                <a:tc>
                  <a:txBody>
                    <a:bodyPr/>
                    <a:lstStyle/>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p>
                  </a:txBody>
                  <a:tcPr marL="121920" marR="121920" marT="60960" marB="60960"/>
                </a:tc>
                <a:tc>
                  <a:txBody>
                    <a:bodyPr/>
                    <a:lstStyle/>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6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6</a:t>
                      </a:r>
                    </a:p>
                    <a:p>
                      <a:pPr marL="0" indent="0">
                        <a:buFont typeface="Arial" charset="0"/>
                        <a:buNone/>
                      </a:pP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p>
                    <a:p>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{“apples”: 5,</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“pears”: 6,</a:t>
                      </a:r>
                      <a:r>
                        <a:rPr lang="en-US" sz="16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600" dirty="0">
                          <a:solidFill>
                            <a:schemeClr val="tx1"/>
                          </a:solidFill>
                          <a:latin typeface="Menlo" panose="020B0609030804020204" pitchFamily="49" charset="0"/>
                          <a:ea typeface="Menlo" panose="020B0609030804020204" pitchFamily="49" charset="0"/>
                          <a:cs typeface="Menlo" panose="020B0609030804020204" pitchFamily="49" charset="0"/>
                        </a:rPr>
                        <a:t>“oranges”: 9}</a:t>
                      </a:r>
                    </a:p>
                  </a:txBody>
                  <a:tcPr marL="121920" marR="121920" marT="60960" marB="60960"/>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Working with Collections</a:t>
            </a:r>
          </a:p>
        </p:txBody>
      </p:sp>
    </p:spTree>
    <p:extLst>
      <p:ext uri="{BB962C8B-B14F-4D97-AF65-F5344CB8AC3E}">
        <p14:creationId xmlns:p14="http://schemas.microsoft.com/office/powerpoint/2010/main" val="4243752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0CDFB4-8757-8C40-9F68-39831D643473}"/>
              </a:ext>
            </a:extLst>
          </p:cNvPr>
          <p:cNvSpPr>
            <a:spLocks noGrp="1"/>
          </p:cNvSpPr>
          <p:nvPr>
            <p:ph type="body" sz="quarter" idx="10"/>
          </p:nvPr>
        </p:nvSpPr>
        <p:spPr/>
        <p:txBody>
          <a:bodyPr/>
          <a:lstStyle/>
          <a:p>
            <a:pPr marL="76199" indent="0">
              <a:buNone/>
            </a:pPr>
            <a:r>
              <a:rPr lang="en-US" dirty="0"/>
              <a:t>Some useful dictionary methods:</a:t>
            </a:r>
          </a:p>
          <a:p>
            <a:pPr marL="7619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.items()</a:t>
            </a:r>
          </a:p>
          <a:p>
            <a:pPr marL="7619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.keys()</a:t>
            </a:r>
          </a:p>
          <a:p>
            <a:pPr marL="7619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.values()</a:t>
            </a:r>
          </a:p>
          <a:p>
            <a:pPr marL="76199" indent="0">
              <a:buNone/>
            </a:pPr>
            <a:endParaRPr lang="en-US" dirty="0"/>
          </a:p>
          <a:p>
            <a:pPr marL="76199" indent="0">
              <a:buNone/>
            </a:pPr>
            <a:r>
              <a:rPr lang="en-US" dirty="0"/>
              <a:t>There are </a:t>
            </a:r>
            <a:r>
              <a:rPr lang="en-US" dirty="0">
                <a:hlinkClick r:id="rId3"/>
              </a:rPr>
              <a:t>many more</a:t>
            </a:r>
            <a:r>
              <a:rPr lang="en-US" dirty="0"/>
              <a:t>!  😎</a:t>
            </a:r>
          </a:p>
        </p:txBody>
      </p:sp>
      <p:sp>
        <p:nvSpPr>
          <p:cNvPr id="3" name="Text Placeholder 2">
            <a:extLst>
              <a:ext uri="{FF2B5EF4-FFF2-40B4-BE49-F238E27FC236}">
                <a16:creationId xmlns:a16="http://schemas.microsoft.com/office/drawing/2014/main" id="{C74D266A-CE97-5F4F-A8C6-D0AEA06EA23E}"/>
              </a:ext>
            </a:extLst>
          </p:cNvPr>
          <p:cNvSpPr>
            <a:spLocks noGrp="1"/>
          </p:cNvSpPr>
          <p:nvPr>
            <p:ph type="body" sz="quarter" idx="11"/>
          </p:nvPr>
        </p:nvSpPr>
        <p:spPr/>
        <p:txBody>
          <a:bodyPr/>
          <a:lstStyle/>
          <a:p>
            <a:r>
              <a:rPr lang="en-US" dirty="0">
                <a:solidFill>
                  <a:srgbClr val="FBDE2D"/>
                </a:solidFill>
              </a:rPr>
              <a:t>&gt;&gt;&gt; </a:t>
            </a:r>
            <a:r>
              <a:rPr lang="en-US" dirty="0">
                <a:solidFill>
                  <a:srgbClr val="F8F8F8"/>
                </a:solidFill>
              </a:rPr>
              <a:t>d </a:t>
            </a:r>
            <a:r>
              <a:rPr lang="en-US" dirty="0">
                <a:solidFill>
                  <a:srgbClr val="FBDE2D"/>
                </a:solidFill>
              </a:rPr>
              <a:t>= </a:t>
            </a:r>
            <a:r>
              <a:rPr lang="en-US" dirty="0">
                <a:solidFill>
                  <a:srgbClr val="F8F8F8"/>
                </a:solidFill>
              </a:rPr>
              <a:t>{</a:t>
            </a:r>
            <a:r>
              <a:rPr lang="en-US" dirty="0">
                <a:solidFill>
                  <a:srgbClr val="61CE3C"/>
                </a:solidFill>
              </a:rPr>
              <a:t>"a"</a:t>
            </a:r>
            <a:r>
              <a:rPr lang="en-US" dirty="0">
                <a:solidFill>
                  <a:srgbClr val="F8F8F8"/>
                </a:solidFill>
              </a:rPr>
              <a:t>: </a:t>
            </a:r>
            <a:r>
              <a:rPr lang="en-US" dirty="0">
                <a:solidFill>
                  <a:srgbClr val="D8FA3C"/>
                </a:solidFill>
              </a:rPr>
              <a:t>1</a:t>
            </a:r>
            <a:r>
              <a:rPr lang="en-US" dirty="0">
                <a:solidFill>
                  <a:srgbClr val="F8F8F8"/>
                </a:solidFill>
              </a:rPr>
              <a:t>, </a:t>
            </a:r>
            <a:r>
              <a:rPr lang="en-US" dirty="0">
                <a:solidFill>
                  <a:srgbClr val="61CE3C"/>
                </a:solidFill>
              </a:rPr>
              <a:t>"b"</a:t>
            </a:r>
            <a:r>
              <a:rPr lang="en-US" dirty="0">
                <a:solidFill>
                  <a:srgbClr val="F8F8F8"/>
                </a:solidFill>
              </a:rPr>
              <a:t>: </a:t>
            </a:r>
            <a:r>
              <a:rPr lang="en-US" dirty="0">
                <a:solidFill>
                  <a:srgbClr val="D8FA3C"/>
                </a:solidFill>
              </a:rPr>
              <a:t>2</a:t>
            </a:r>
            <a:r>
              <a:rPr lang="en-US" dirty="0">
                <a:solidFill>
                  <a:srgbClr val="F8F8F8"/>
                </a:solidFill>
              </a:rPr>
              <a:t>, </a:t>
            </a:r>
            <a:r>
              <a:rPr lang="en-US" dirty="0">
                <a:solidFill>
                  <a:srgbClr val="61CE3C"/>
                </a:solidFill>
              </a:rPr>
              <a:t>"c"</a:t>
            </a:r>
            <a:r>
              <a:rPr lang="en-US" dirty="0">
                <a:solidFill>
                  <a:srgbClr val="F8F8F8"/>
                </a:solidFill>
              </a:rPr>
              <a:t>: </a:t>
            </a:r>
            <a:r>
              <a:rPr lang="en-US" dirty="0">
                <a:solidFill>
                  <a:srgbClr val="D8FA3C"/>
                </a:solidFill>
              </a:rPr>
              <a:t>3</a:t>
            </a:r>
            <a:r>
              <a:rPr lang="en-US" dirty="0">
                <a:solidFill>
                  <a:srgbClr val="F8F8F8"/>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.items</a:t>
            </a:r>
            <a:r>
              <a:rPr lang="en-US" b="1" dirty="0">
                <a:solidFill>
                  <a:srgbClr val="F8F8F8"/>
                </a:solidFill>
              </a:rPr>
              <a:t>()</a:t>
            </a:r>
          </a:p>
          <a:p>
            <a:r>
              <a:rPr lang="en-US" dirty="0" err="1">
                <a:solidFill>
                  <a:schemeClr val="bg2">
                    <a:lumMod val="75000"/>
                  </a:schemeClr>
                </a:solidFill>
              </a:rPr>
              <a:t>dict_items</a:t>
            </a:r>
            <a:r>
              <a:rPr lang="en-US" dirty="0">
                <a:solidFill>
                  <a:schemeClr val="bg2">
                    <a:lumMod val="75000"/>
                  </a:schemeClr>
                </a:solidFill>
              </a:rPr>
              <a:t>(</a:t>
            </a:r>
            <a:r>
              <a:rPr lang="en-US" b="1" dirty="0"/>
              <a:t>[('a’,1), ('b’,2), ('c',3)]</a:t>
            </a:r>
            <a:r>
              <a:rPr lang="en-US" dirty="0">
                <a:solidFill>
                  <a:schemeClr val="bg2">
                    <a:lumMod val="75000"/>
                  </a:schemeClr>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.keys</a:t>
            </a:r>
            <a:r>
              <a:rPr lang="en-US" b="1" dirty="0">
                <a:solidFill>
                  <a:srgbClr val="F8F8F8"/>
                </a:solidFill>
              </a:rPr>
              <a:t>()</a:t>
            </a:r>
          </a:p>
          <a:p>
            <a:r>
              <a:rPr lang="en-US" dirty="0" err="1">
                <a:solidFill>
                  <a:schemeClr val="bg2">
                    <a:lumMod val="75000"/>
                  </a:schemeClr>
                </a:solidFill>
              </a:rPr>
              <a:t>dict_keys</a:t>
            </a:r>
            <a:r>
              <a:rPr lang="en-US" dirty="0">
                <a:solidFill>
                  <a:schemeClr val="bg2">
                    <a:lumMod val="75000"/>
                  </a:schemeClr>
                </a:solidFill>
              </a:rPr>
              <a:t>(</a:t>
            </a:r>
            <a:r>
              <a:rPr lang="en-US" b="1" dirty="0"/>
              <a:t>['a’, 'b’, 'c’]</a:t>
            </a:r>
            <a:r>
              <a:rPr lang="en-US" dirty="0">
                <a:solidFill>
                  <a:schemeClr val="bg2">
                    <a:lumMod val="75000"/>
                  </a:schemeClr>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.values</a:t>
            </a:r>
            <a:r>
              <a:rPr lang="en-US" b="1" dirty="0">
                <a:solidFill>
                  <a:srgbClr val="F8F8F8"/>
                </a:solidFill>
              </a:rPr>
              <a:t>()</a:t>
            </a:r>
          </a:p>
          <a:p>
            <a:r>
              <a:rPr lang="en-US" dirty="0" err="1">
                <a:solidFill>
                  <a:schemeClr val="bg2">
                    <a:lumMod val="75000"/>
                  </a:schemeClr>
                </a:solidFill>
              </a:rPr>
              <a:t>dict_values</a:t>
            </a:r>
            <a:r>
              <a:rPr lang="en-US" dirty="0">
                <a:solidFill>
                  <a:schemeClr val="bg2">
                    <a:lumMod val="75000"/>
                  </a:schemeClr>
                </a:solidFill>
              </a:rPr>
              <a:t>(</a:t>
            </a:r>
            <a:r>
              <a:rPr lang="en-US" b="1" dirty="0"/>
              <a:t>[1, 2, 3]</a:t>
            </a:r>
            <a:r>
              <a:rPr lang="en-US" dirty="0">
                <a:solidFill>
                  <a:schemeClr val="bg2">
                    <a:lumMod val="75000"/>
                  </a:schemeClr>
                </a:solidFill>
              </a:rPr>
              <a:t>)</a:t>
            </a:r>
          </a:p>
        </p:txBody>
      </p:sp>
      <p:sp>
        <p:nvSpPr>
          <p:cNvPr id="4" name="Title 3">
            <a:extLst>
              <a:ext uri="{FF2B5EF4-FFF2-40B4-BE49-F238E27FC236}">
                <a16:creationId xmlns:a16="http://schemas.microsoft.com/office/drawing/2014/main" id="{E4CB38BE-76C8-034C-B554-E1A9B7B2DA8B}"/>
              </a:ext>
            </a:extLst>
          </p:cNvPr>
          <p:cNvSpPr>
            <a:spLocks noGrp="1"/>
          </p:cNvSpPr>
          <p:nvPr>
            <p:ph type="title"/>
          </p:nvPr>
        </p:nvSpPr>
        <p:spPr/>
        <p:txBody>
          <a:bodyPr/>
          <a:lstStyle/>
          <a:p>
            <a:r>
              <a:rPr lang="en-US" dirty="0"/>
              <a:t>Dictionary Methods</a:t>
            </a:r>
          </a:p>
        </p:txBody>
      </p:sp>
    </p:spTree>
    <p:extLst>
      <p:ext uri="{BB962C8B-B14F-4D97-AF65-F5344CB8AC3E}">
        <p14:creationId xmlns:p14="http://schemas.microsoft.com/office/powerpoint/2010/main" val="1844222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092784A-A24E-4A41-934C-CAAB6BD912F1}"/>
              </a:ext>
            </a:extLst>
          </p:cNvPr>
          <p:cNvGraphicFramePr>
            <a:graphicFrameLocks noGrp="1"/>
          </p:cNvGraphicFramePr>
          <p:nvPr>
            <p:ph idx="1"/>
          </p:nvPr>
        </p:nvGraphicFramePr>
        <p:xfrm>
          <a:off x="633413" y="1797050"/>
          <a:ext cx="8194957" cy="4209225"/>
        </p:xfrm>
        <a:graphic>
          <a:graphicData uri="http://schemas.openxmlformats.org/drawingml/2006/table">
            <a:tbl>
              <a:tblPr firstRow="1">
                <a:tableStyleId>{0E3FDE45-AF77-4B5C-9715-49D594BDF05E}</a:tableStyleId>
              </a:tblPr>
              <a:tblGrid>
                <a:gridCol w="1870216">
                  <a:extLst>
                    <a:ext uri="{9D8B030D-6E8A-4147-A177-3AD203B41FA5}">
                      <a16:colId xmlns:a16="http://schemas.microsoft.com/office/drawing/2014/main" val="3751332063"/>
                    </a:ext>
                  </a:extLst>
                </a:gridCol>
                <a:gridCol w="6324741">
                  <a:extLst>
                    <a:ext uri="{9D8B030D-6E8A-4147-A177-3AD203B41FA5}">
                      <a16:colId xmlns:a16="http://schemas.microsoft.com/office/drawing/2014/main" val="3444749598"/>
                    </a:ext>
                  </a:extLst>
                </a:gridCol>
              </a:tblGrid>
              <a:tr h="222940">
                <a:tc>
                  <a:txBody>
                    <a:bodyPr/>
                    <a:lstStyle/>
                    <a:p>
                      <a:pPr algn="l" fontAlgn="t"/>
                      <a:r>
                        <a:rPr lang="en-US" sz="1600">
                          <a:effectLst/>
                        </a:rPr>
                        <a:t>Collection</a:t>
                      </a:r>
                      <a:endParaRPr lang="en-US" sz="1600" b="1">
                        <a:effectLst/>
                      </a:endParaRPr>
                    </a:p>
                  </a:txBody>
                  <a:tcPr marL="140564" marR="140564" marT="44701" marB="44701"/>
                </a:tc>
                <a:tc>
                  <a:txBody>
                    <a:bodyPr/>
                    <a:lstStyle/>
                    <a:p>
                      <a:pPr algn="l" fontAlgn="t"/>
                      <a:r>
                        <a:rPr lang="en-US" sz="1600" dirty="0">
                          <a:effectLst/>
                        </a:rPr>
                        <a:t>Description</a:t>
                      </a:r>
                      <a:endParaRPr lang="en-US" sz="1600" b="1" dirty="0">
                        <a:effectLst/>
                      </a:endParaRPr>
                    </a:p>
                  </a:txBody>
                  <a:tcPr marL="140564" marR="140564" marT="44701" marB="44701"/>
                </a:tc>
                <a:extLst>
                  <a:ext uri="{0D108BD9-81ED-4DB2-BD59-A6C34878D82A}">
                    <a16:rowId xmlns:a16="http://schemas.microsoft.com/office/drawing/2014/main" val="3099961394"/>
                  </a:ext>
                </a:extLst>
              </a:tr>
              <a:tr h="490015">
                <a:tc>
                  <a:txBody>
                    <a:bodyPr/>
                    <a:lstStyle/>
                    <a:p>
                      <a:pPr algn="l" fontAlgn="t"/>
                      <a:r>
                        <a:rPr lang="en-US" sz="1600">
                          <a:effectLst/>
                          <a:hlinkClick r:id="rId3"/>
                        </a:rPr>
                        <a:t>namedtuple()</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dirty="0">
                          <a:effectLst/>
                        </a:rPr>
                        <a:t>factory function for creating tuple subclasses with named fields</a:t>
                      </a:r>
                    </a:p>
                  </a:txBody>
                  <a:tcPr marL="140564" marR="140564" marT="44701" marB="44701"/>
                </a:tc>
                <a:extLst>
                  <a:ext uri="{0D108BD9-81ED-4DB2-BD59-A6C34878D82A}">
                    <a16:rowId xmlns:a16="http://schemas.microsoft.com/office/drawing/2014/main" val="3202498916"/>
                  </a:ext>
                </a:extLst>
              </a:tr>
              <a:tr h="490015">
                <a:tc>
                  <a:txBody>
                    <a:bodyPr/>
                    <a:lstStyle/>
                    <a:p>
                      <a:pPr algn="l" fontAlgn="t"/>
                      <a:r>
                        <a:rPr lang="en-US" sz="1600">
                          <a:effectLst/>
                          <a:hlinkClick r:id="rId4"/>
                        </a:rPr>
                        <a:t>deque</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list-like container with fast appends and pops on either end</a:t>
                      </a:r>
                    </a:p>
                  </a:txBody>
                  <a:tcPr marL="140564" marR="140564" marT="44701" marB="44701"/>
                </a:tc>
                <a:extLst>
                  <a:ext uri="{0D108BD9-81ED-4DB2-BD59-A6C34878D82A}">
                    <a16:rowId xmlns:a16="http://schemas.microsoft.com/office/drawing/2014/main" val="2819540932"/>
                  </a:ext>
                </a:extLst>
              </a:tr>
              <a:tr h="490015">
                <a:tc>
                  <a:txBody>
                    <a:bodyPr/>
                    <a:lstStyle/>
                    <a:p>
                      <a:pPr algn="l" fontAlgn="t"/>
                      <a:r>
                        <a:rPr lang="en-US" sz="1600">
                          <a:effectLst/>
                          <a:hlinkClick r:id="rId5"/>
                        </a:rPr>
                        <a:t>ChainMap</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dict-like class for creating a single view of multiple mappings</a:t>
                      </a:r>
                    </a:p>
                  </a:txBody>
                  <a:tcPr marL="140564" marR="140564" marT="44701" marB="44701"/>
                </a:tc>
                <a:extLst>
                  <a:ext uri="{0D108BD9-81ED-4DB2-BD59-A6C34878D82A}">
                    <a16:rowId xmlns:a16="http://schemas.microsoft.com/office/drawing/2014/main" val="3598549702"/>
                  </a:ext>
                </a:extLst>
              </a:tr>
              <a:tr h="356477">
                <a:tc>
                  <a:txBody>
                    <a:bodyPr/>
                    <a:lstStyle/>
                    <a:p>
                      <a:pPr algn="l" fontAlgn="t"/>
                      <a:r>
                        <a:rPr lang="en-US" sz="1600">
                          <a:effectLst/>
                          <a:hlinkClick r:id="rId6"/>
                        </a:rPr>
                        <a:t>Counter</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dict subclass for counting hashable objects</a:t>
                      </a:r>
                    </a:p>
                  </a:txBody>
                  <a:tcPr marL="140564" marR="140564" marT="44701" marB="44701"/>
                </a:tc>
                <a:extLst>
                  <a:ext uri="{0D108BD9-81ED-4DB2-BD59-A6C34878D82A}">
                    <a16:rowId xmlns:a16="http://schemas.microsoft.com/office/drawing/2014/main" val="2260081827"/>
                  </a:ext>
                </a:extLst>
              </a:tr>
              <a:tr h="356477">
                <a:tc>
                  <a:txBody>
                    <a:bodyPr/>
                    <a:lstStyle/>
                    <a:p>
                      <a:pPr algn="l" fontAlgn="t"/>
                      <a:r>
                        <a:rPr lang="en-US" sz="1600">
                          <a:effectLst/>
                          <a:hlinkClick r:id="rId7"/>
                        </a:rPr>
                        <a:t>OrderedDict</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dict subclass that remembers the order entries were added</a:t>
                      </a:r>
                    </a:p>
                  </a:txBody>
                  <a:tcPr marL="140564" marR="140564" marT="44701" marB="44701"/>
                </a:tc>
                <a:extLst>
                  <a:ext uri="{0D108BD9-81ED-4DB2-BD59-A6C34878D82A}">
                    <a16:rowId xmlns:a16="http://schemas.microsoft.com/office/drawing/2014/main" val="3179368244"/>
                  </a:ext>
                </a:extLst>
              </a:tr>
              <a:tr h="490015">
                <a:tc>
                  <a:txBody>
                    <a:bodyPr/>
                    <a:lstStyle/>
                    <a:p>
                      <a:pPr algn="l" fontAlgn="t"/>
                      <a:r>
                        <a:rPr lang="en-US" sz="1600">
                          <a:effectLst/>
                          <a:hlinkClick r:id="rId8"/>
                        </a:rPr>
                        <a:t>defaultdict</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dict subclass that calls a factory function to supply missing values</a:t>
                      </a:r>
                    </a:p>
                  </a:txBody>
                  <a:tcPr marL="140564" marR="140564" marT="44701" marB="44701"/>
                </a:tc>
                <a:extLst>
                  <a:ext uri="{0D108BD9-81ED-4DB2-BD59-A6C34878D82A}">
                    <a16:rowId xmlns:a16="http://schemas.microsoft.com/office/drawing/2014/main" val="921430084"/>
                  </a:ext>
                </a:extLst>
              </a:tr>
              <a:tr h="490015">
                <a:tc>
                  <a:txBody>
                    <a:bodyPr/>
                    <a:lstStyle/>
                    <a:p>
                      <a:pPr algn="l" fontAlgn="t"/>
                      <a:r>
                        <a:rPr lang="en-US" sz="1600">
                          <a:effectLst/>
                          <a:hlinkClick r:id="rId9"/>
                        </a:rPr>
                        <a:t>UserDict</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wrapper around dictionary objects for easier dict subclassing</a:t>
                      </a:r>
                    </a:p>
                  </a:txBody>
                  <a:tcPr marL="140564" marR="140564" marT="44701" marB="44701"/>
                </a:tc>
                <a:extLst>
                  <a:ext uri="{0D108BD9-81ED-4DB2-BD59-A6C34878D82A}">
                    <a16:rowId xmlns:a16="http://schemas.microsoft.com/office/drawing/2014/main" val="750348881"/>
                  </a:ext>
                </a:extLst>
              </a:tr>
              <a:tr h="356477">
                <a:tc>
                  <a:txBody>
                    <a:bodyPr/>
                    <a:lstStyle/>
                    <a:p>
                      <a:pPr algn="l" fontAlgn="t"/>
                      <a:r>
                        <a:rPr lang="en-US" sz="1600">
                          <a:effectLst/>
                          <a:hlinkClick r:id="rId10"/>
                        </a:rPr>
                        <a:t>UserList</a:t>
                      </a:r>
                      <a:endParaRPr lang="en-US" sz="160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a:effectLst/>
                        </a:rPr>
                        <a:t>wrapper around list objects for easier list subclassing</a:t>
                      </a:r>
                    </a:p>
                  </a:txBody>
                  <a:tcPr marL="140564" marR="140564" marT="44701" marB="44701"/>
                </a:tc>
                <a:extLst>
                  <a:ext uri="{0D108BD9-81ED-4DB2-BD59-A6C34878D82A}">
                    <a16:rowId xmlns:a16="http://schemas.microsoft.com/office/drawing/2014/main" val="1713170297"/>
                  </a:ext>
                </a:extLst>
              </a:tr>
              <a:tr h="356477">
                <a:tc>
                  <a:txBody>
                    <a:bodyPr/>
                    <a:lstStyle/>
                    <a:p>
                      <a:pPr algn="l" fontAlgn="t"/>
                      <a:r>
                        <a:rPr lang="en-US" sz="1600" dirty="0">
                          <a:effectLst/>
                          <a:hlinkClick r:id="rId11"/>
                        </a:rPr>
                        <a:t>UserString</a:t>
                      </a:r>
                      <a:endParaRPr lang="en-US" sz="1600" dirty="0">
                        <a:effectLst/>
                        <a:latin typeface="Menlo" panose="020B0609030804020204" pitchFamily="49" charset="0"/>
                        <a:ea typeface="Menlo" panose="020B0609030804020204" pitchFamily="49" charset="0"/>
                        <a:cs typeface="Menlo" panose="020B0609030804020204" pitchFamily="49" charset="0"/>
                      </a:endParaRPr>
                    </a:p>
                  </a:txBody>
                  <a:tcPr marL="140564" marR="140564" marT="44701" marB="44701"/>
                </a:tc>
                <a:tc>
                  <a:txBody>
                    <a:bodyPr/>
                    <a:lstStyle/>
                    <a:p>
                      <a:pPr algn="l" fontAlgn="t"/>
                      <a:r>
                        <a:rPr lang="en-US" sz="1600" dirty="0">
                          <a:effectLst/>
                        </a:rPr>
                        <a:t>wrapper around string objects for easier string </a:t>
                      </a:r>
                      <a:r>
                        <a:rPr lang="en-US" sz="1600" dirty="0" err="1">
                          <a:effectLst/>
                        </a:rPr>
                        <a:t>subclassing</a:t>
                      </a:r>
                      <a:endParaRPr lang="en-US" sz="1600" dirty="0">
                        <a:effectLst/>
                      </a:endParaRPr>
                    </a:p>
                  </a:txBody>
                  <a:tcPr marL="140564" marR="140564" marT="44701" marB="44701"/>
                </a:tc>
                <a:extLst>
                  <a:ext uri="{0D108BD9-81ED-4DB2-BD59-A6C34878D82A}">
                    <a16:rowId xmlns:a16="http://schemas.microsoft.com/office/drawing/2014/main" val="4064010045"/>
                  </a:ext>
                </a:extLst>
              </a:tr>
            </a:tbl>
          </a:graphicData>
        </a:graphic>
      </p:graphicFrame>
      <p:sp>
        <p:nvSpPr>
          <p:cNvPr id="14" name="Title 13">
            <a:extLst>
              <a:ext uri="{FF2B5EF4-FFF2-40B4-BE49-F238E27FC236}">
                <a16:creationId xmlns:a16="http://schemas.microsoft.com/office/drawing/2014/main" id="{93C67E96-7C7E-C64A-9545-5228D5C7CAAA}"/>
              </a:ext>
            </a:extLst>
          </p:cNvPr>
          <p:cNvSpPr>
            <a:spLocks noGrp="1"/>
          </p:cNvSpPr>
          <p:nvPr>
            <p:ph type="title"/>
          </p:nvPr>
        </p:nvSpPr>
        <p:spPr/>
        <p:txBody>
          <a:bodyPr/>
          <a:lstStyle/>
          <a:p>
            <a:r>
              <a:rPr lang="en-US" dirty="0"/>
              <a:t>Other “Batteries Included” Collections</a:t>
            </a:r>
          </a:p>
        </p:txBody>
      </p:sp>
      <p:sp>
        <p:nvSpPr>
          <p:cNvPr id="15" name="TextBox 14">
            <a:extLst>
              <a:ext uri="{FF2B5EF4-FFF2-40B4-BE49-F238E27FC236}">
                <a16:creationId xmlns:a16="http://schemas.microsoft.com/office/drawing/2014/main" id="{379FA84B-6D51-5348-9DA0-C3F2E45B4F62}"/>
              </a:ext>
            </a:extLst>
          </p:cNvPr>
          <p:cNvSpPr txBox="1"/>
          <p:nvPr/>
        </p:nvSpPr>
        <p:spPr>
          <a:xfrm>
            <a:off x="9269311" y="2841171"/>
            <a:ext cx="2441694" cy="830997"/>
          </a:xfrm>
          <a:prstGeom prst="rect">
            <a:avLst/>
          </a:prstGeom>
          <a:noFill/>
        </p:spPr>
        <p:txBody>
          <a:bodyPr wrap="none" rtlCol="0">
            <a:spAutoFit/>
          </a:bodyPr>
          <a:lstStyle/>
          <a:p>
            <a:pPr algn="ctr"/>
            <a:r>
              <a:rPr lang="en-US" sz="2400" b="1" dirty="0">
                <a:latin typeface="+mn-lt"/>
              </a:rPr>
              <a:t>Learn More @</a:t>
            </a:r>
          </a:p>
          <a:p>
            <a:pPr algn="ctr"/>
            <a:r>
              <a:rPr lang="en-US" sz="2400" b="1" dirty="0" err="1">
                <a:latin typeface="+mn-lt"/>
                <a:hlinkClick r:id="rId12"/>
              </a:rPr>
              <a:t>docs.python.org</a:t>
            </a:r>
            <a:endParaRPr lang="en-US" sz="2400" b="1" dirty="0">
              <a:latin typeface="+mn-lt"/>
            </a:endParaRPr>
          </a:p>
        </p:txBody>
      </p:sp>
    </p:spTree>
    <p:extLst>
      <p:ext uri="{BB962C8B-B14F-4D97-AF65-F5344CB8AC3E}">
        <p14:creationId xmlns:p14="http://schemas.microsoft.com/office/powerpoint/2010/main" val="1956338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75D57F-C753-E145-9393-C2C36804221D}"/>
              </a:ext>
            </a:extLst>
          </p:cNvPr>
          <p:cNvSpPr>
            <a:spLocks noGrp="1"/>
          </p:cNvSpPr>
          <p:nvPr>
            <p:ph type="body" sz="quarter" idx="10"/>
          </p:nvPr>
        </p:nvSpPr>
        <p:spPr/>
        <p:txBody>
          <a:bodyPr/>
          <a:lstStyle/>
          <a:p>
            <a:r>
              <a:rPr lang="en-US" dirty="0">
                <a:solidFill>
                  <a:srgbClr val="FBDE2D"/>
                </a:solidFill>
              </a:rPr>
              <a:t>&gt;&gt;&gt; from </a:t>
            </a:r>
            <a:r>
              <a:rPr lang="en-US" dirty="0">
                <a:solidFill>
                  <a:srgbClr val="F8F8F8"/>
                </a:solidFill>
              </a:rPr>
              <a:t>collections </a:t>
            </a:r>
            <a:r>
              <a:rPr lang="en-US" dirty="0">
                <a:solidFill>
                  <a:srgbClr val="FBDE2D"/>
                </a:solidFill>
              </a:rPr>
              <a:t>import </a:t>
            </a:r>
            <a:r>
              <a:rPr lang="en-US" dirty="0" err="1">
                <a:solidFill>
                  <a:srgbClr val="F8F8F8"/>
                </a:solidFill>
              </a:rPr>
              <a:t>OrderedDict</a:t>
            </a:r>
            <a:endParaRPr lang="en-US" dirty="0">
              <a:solidFill>
                <a:srgbClr val="F8F8F8"/>
              </a:solidFill>
            </a:endParaRPr>
          </a:p>
          <a:p>
            <a:r>
              <a:rPr lang="en-US" dirty="0">
                <a:solidFill>
                  <a:srgbClr val="FBDE2D"/>
                </a:solidFill>
              </a:rPr>
              <a:t>&gt;&gt;&gt; </a:t>
            </a:r>
            <a:r>
              <a:rPr lang="en-US" dirty="0">
                <a:solidFill>
                  <a:srgbClr val="F8F8F8"/>
                </a:solidFill>
              </a:rPr>
              <a:t>od </a:t>
            </a:r>
            <a:r>
              <a:rPr lang="en-US" dirty="0">
                <a:solidFill>
                  <a:srgbClr val="FBDE2D"/>
                </a:solidFill>
              </a:rPr>
              <a:t>= </a:t>
            </a:r>
            <a:r>
              <a:rPr lang="en-US" dirty="0" err="1">
                <a:solidFill>
                  <a:srgbClr val="F8F8F8"/>
                </a:solidFill>
              </a:rPr>
              <a:t>OrderedDict</a:t>
            </a:r>
            <a:r>
              <a:rPr lang="en-US" dirty="0">
                <a:solidFill>
                  <a:srgbClr val="F8F8F8"/>
                </a:solidFill>
              </a:rPr>
              <a:t>()</a:t>
            </a:r>
          </a:p>
          <a:p>
            <a:r>
              <a:rPr lang="en-US" dirty="0">
                <a:solidFill>
                  <a:srgbClr val="FBDE2D"/>
                </a:solidFill>
              </a:rPr>
              <a:t>&gt;&gt;&gt; </a:t>
            </a:r>
            <a:r>
              <a:rPr lang="en-US" dirty="0">
                <a:solidFill>
                  <a:srgbClr val="F8F8F8"/>
                </a:solidFill>
              </a:rPr>
              <a:t>od[</a:t>
            </a:r>
            <a:r>
              <a:rPr lang="en-US" dirty="0">
                <a:solidFill>
                  <a:srgbClr val="61CE3C"/>
                </a:solidFill>
              </a:rPr>
              <a:t>"apples"</a:t>
            </a:r>
            <a:r>
              <a:rPr lang="en-US" dirty="0">
                <a:solidFill>
                  <a:srgbClr val="F8F8F8"/>
                </a:solidFill>
              </a:rPr>
              <a:t>] </a:t>
            </a:r>
            <a:r>
              <a:rPr lang="en-US" dirty="0">
                <a:solidFill>
                  <a:srgbClr val="FBDE2D"/>
                </a:solidFill>
              </a:rPr>
              <a:t>= </a:t>
            </a:r>
            <a:r>
              <a:rPr lang="en-US" dirty="0">
                <a:solidFill>
                  <a:srgbClr val="D8FA3C"/>
                </a:solidFill>
              </a:rPr>
              <a:t>5</a:t>
            </a:r>
            <a:endParaRPr lang="en-US" dirty="0">
              <a:solidFill>
                <a:srgbClr val="F8F8F8"/>
              </a:solidFill>
            </a:endParaRPr>
          </a:p>
          <a:p>
            <a:r>
              <a:rPr lang="en-US" dirty="0">
                <a:solidFill>
                  <a:srgbClr val="FBDE2D"/>
                </a:solidFill>
              </a:rPr>
              <a:t>&gt;&gt;&gt; </a:t>
            </a:r>
            <a:r>
              <a:rPr lang="en-US" dirty="0">
                <a:solidFill>
                  <a:srgbClr val="F8F8F8"/>
                </a:solidFill>
              </a:rPr>
              <a:t>od[</a:t>
            </a:r>
            <a:r>
              <a:rPr lang="en-US" dirty="0">
                <a:solidFill>
                  <a:srgbClr val="61CE3C"/>
                </a:solidFill>
              </a:rPr>
              <a:t>"pears"</a:t>
            </a:r>
            <a:r>
              <a:rPr lang="en-US" dirty="0">
                <a:solidFill>
                  <a:srgbClr val="F8F8F8"/>
                </a:solidFill>
              </a:rPr>
              <a:t>] </a:t>
            </a:r>
            <a:r>
              <a:rPr lang="en-US" dirty="0">
                <a:solidFill>
                  <a:srgbClr val="FBDE2D"/>
                </a:solidFill>
              </a:rPr>
              <a:t>= </a:t>
            </a:r>
            <a:r>
              <a:rPr lang="en-US" dirty="0">
                <a:solidFill>
                  <a:srgbClr val="D8FA3C"/>
                </a:solidFill>
              </a:rPr>
              <a:t>2</a:t>
            </a:r>
            <a:endParaRPr lang="en-US" dirty="0">
              <a:solidFill>
                <a:srgbClr val="F8F8F8"/>
              </a:solidFill>
            </a:endParaRPr>
          </a:p>
          <a:p>
            <a:r>
              <a:rPr lang="en-US" dirty="0">
                <a:solidFill>
                  <a:srgbClr val="FBDE2D"/>
                </a:solidFill>
              </a:rPr>
              <a:t>&gt;&gt;&gt; </a:t>
            </a:r>
            <a:r>
              <a:rPr lang="en-US" dirty="0">
                <a:solidFill>
                  <a:srgbClr val="F8F8F8"/>
                </a:solidFill>
              </a:rPr>
              <a:t>od[</a:t>
            </a:r>
            <a:r>
              <a:rPr lang="en-US" dirty="0">
                <a:solidFill>
                  <a:srgbClr val="61CE3C"/>
                </a:solidFill>
              </a:rPr>
              <a:t>"oranges"</a:t>
            </a:r>
            <a:r>
              <a:rPr lang="en-US" dirty="0">
                <a:solidFill>
                  <a:srgbClr val="F8F8F8"/>
                </a:solidFill>
              </a:rPr>
              <a:t>] </a:t>
            </a:r>
            <a:r>
              <a:rPr lang="en-US" dirty="0">
                <a:solidFill>
                  <a:srgbClr val="FBDE2D"/>
                </a:solidFill>
              </a:rPr>
              <a:t>= </a:t>
            </a:r>
            <a:r>
              <a:rPr lang="en-US" dirty="0">
                <a:solidFill>
                  <a:srgbClr val="D8FA3C"/>
                </a:solidFill>
              </a:rPr>
              <a:t>9</a:t>
            </a:r>
            <a:endParaRPr lang="en-US" dirty="0">
              <a:solidFill>
                <a:srgbClr val="F8F8F8"/>
              </a:solidFill>
            </a:endParaRPr>
          </a:p>
          <a:p>
            <a:r>
              <a:rPr lang="en-US" dirty="0">
                <a:solidFill>
                  <a:srgbClr val="FBDE2D"/>
                </a:solidFill>
              </a:rPr>
              <a:t>&gt;&gt;&gt;</a:t>
            </a:r>
            <a:endParaRPr lang="en-US" dirty="0">
              <a:solidFill>
                <a:srgbClr val="F8F8F8"/>
              </a:solidFill>
            </a:endParaRPr>
          </a:p>
          <a:p>
            <a:r>
              <a:rPr lang="en-US" dirty="0">
                <a:solidFill>
                  <a:srgbClr val="FBDE2D"/>
                </a:solidFill>
              </a:rPr>
              <a:t>&gt;&gt;&gt; </a:t>
            </a:r>
            <a:r>
              <a:rPr lang="en-US" dirty="0">
                <a:solidFill>
                  <a:srgbClr val="F8F8F8"/>
                </a:solidFill>
              </a:rPr>
              <a:t>od[</a:t>
            </a:r>
            <a:r>
              <a:rPr lang="en-US" dirty="0">
                <a:solidFill>
                  <a:srgbClr val="61CE3C"/>
                </a:solidFill>
              </a:rPr>
              <a:t>"pears"</a:t>
            </a:r>
            <a:r>
              <a:rPr lang="en-US" dirty="0">
                <a:solidFill>
                  <a:srgbClr val="F8F8F8"/>
                </a:solidFill>
              </a:rPr>
              <a:t>]</a:t>
            </a:r>
          </a:p>
          <a:p>
            <a:r>
              <a:rPr lang="en-US" dirty="0"/>
              <a:t>2</a:t>
            </a:r>
          </a:p>
          <a:p>
            <a:r>
              <a:rPr lang="en-US" dirty="0">
                <a:solidFill>
                  <a:srgbClr val="FBDE2D"/>
                </a:solidFill>
              </a:rPr>
              <a:t>&gt;&gt;&gt; </a:t>
            </a:r>
            <a:r>
              <a:rPr lang="en-US" dirty="0">
                <a:solidFill>
                  <a:srgbClr val="F8F8F8"/>
                </a:solidFill>
              </a:rPr>
              <a:t>od[</a:t>
            </a:r>
            <a:r>
              <a:rPr lang="en-US" dirty="0">
                <a:solidFill>
                  <a:srgbClr val="61CE3C"/>
                </a:solidFill>
              </a:rPr>
              <a:t>"bananas"</a:t>
            </a:r>
            <a:r>
              <a:rPr lang="en-US" dirty="0">
                <a:solidFill>
                  <a:srgbClr val="F8F8F8"/>
                </a:solidFill>
              </a:rPr>
              <a:t>] </a:t>
            </a:r>
            <a:r>
              <a:rPr lang="en-US" dirty="0">
                <a:solidFill>
                  <a:srgbClr val="FBDE2D"/>
                </a:solidFill>
              </a:rPr>
              <a:t>= </a:t>
            </a:r>
            <a:r>
              <a:rPr lang="en-US" dirty="0">
                <a:solidFill>
                  <a:srgbClr val="D8FA3C"/>
                </a:solidFill>
              </a:rPr>
              <a:t>12</a:t>
            </a:r>
            <a:endParaRPr lang="en-US" dirty="0">
              <a:solidFill>
                <a:srgbClr val="F8F8F8"/>
              </a:solidFill>
            </a:endParaRPr>
          </a:p>
          <a:p>
            <a:r>
              <a:rPr lang="en-US" dirty="0">
                <a:solidFill>
                  <a:srgbClr val="FBDE2D"/>
                </a:solidFill>
              </a:rPr>
              <a:t>&gt;&gt;&gt; </a:t>
            </a:r>
            <a:r>
              <a:rPr lang="en-US" dirty="0">
                <a:solidFill>
                  <a:srgbClr val="F8F8F8"/>
                </a:solidFill>
              </a:rPr>
              <a:t>od</a:t>
            </a:r>
          </a:p>
          <a:p>
            <a:r>
              <a:rPr lang="en-US" dirty="0" err="1">
                <a:solidFill>
                  <a:schemeClr val="bg2">
                    <a:lumMod val="75000"/>
                  </a:schemeClr>
                </a:solidFill>
              </a:rPr>
              <a:t>OrderedDict</a:t>
            </a:r>
            <a:r>
              <a:rPr lang="en-US" dirty="0">
                <a:solidFill>
                  <a:schemeClr val="bg2">
                    <a:lumMod val="75000"/>
                  </a:schemeClr>
                </a:solidFill>
              </a:rPr>
              <a:t>(</a:t>
            </a:r>
            <a:r>
              <a:rPr lang="en-US" b="1" dirty="0"/>
              <a:t>[('apples',5), ('pears',2), ('oranges',9), ('bananas',12)]</a:t>
            </a:r>
            <a:r>
              <a:rPr lang="en-US" dirty="0">
                <a:solidFill>
                  <a:schemeClr val="bg2">
                    <a:lumMod val="75000"/>
                  </a:schemeClr>
                </a:solidFill>
              </a:rPr>
              <a:t>)</a:t>
            </a:r>
          </a:p>
          <a:p>
            <a:endParaRPr lang="en-US" dirty="0"/>
          </a:p>
        </p:txBody>
      </p:sp>
      <p:sp>
        <p:nvSpPr>
          <p:cNvPr id="3" name="Title 2">
            <a:extLst>
              <a:ext uri="{FF2B5EF4-FFF2-40B4-BE49-F238E27FC236}">
                <a16:creationId xmlns:a16="http://schemas.microsoft.com/office/drawing/2014/main" id="{15FEE981-ABCB-6E41-89E1-2A551207BDA3}"/>
              </a:ext>
            </a:extLst>
          </p:cNvPr>
          <p:cNvSpPr>
            <a:spLocks noGrp="1"/>
          </p:cNvSpPr>
          <p:nvPr>
            <p:ph type="title"/>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OrderedDict</a:t>
            </a:r>
            <a:r>
              <a:rPr lang="en-US" dirty="0"/>
              <a:t> Collection</a:t>
            </a:r>
          </a:p>
        </p:txBody>
      </p:sp>
    </p:spTree>
    <p:extLst>
      <p:ext uri="{BB962C8B-B14F-4D97-AF65-F5344CB8AC3E}">
        <p14:creationId xmlns:p14="http://schemas.microsoft.com/office/powerpoint/2010/main" val="308613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1A61AF-86CA-3049-B27F-6391BE37D380}"/>
              </a:ext>
            </a:extLst>
          </p:cNvPr>
          <p:cNvSpPr>
            <a:spLocks noGrp="1"/>
          </p:cNvSpPr>
          <p:nvPr>
            <p:ph type="body" sz="quarter" idx="10"/>
          </p:nvPr>
        </p:nvSpPr>
        <p:spPr>
          <a:xfrm>
            <a:off x="616401" y="3373965"/>
            <a:ext cx="5303519" cy="2745488"/>
          </a:xfrm>
        </p:spPr>
        <p:txBody>
          <a:bodyPr>
            <a:normAutofit/>
          </a:bodyPr>
          <a:lstStyle/>
          <a:p>
            <a:r>
              <a:rPr lang="en-US" dirty="0">
                <a:solidFill>
                  <a:srgbClr val="FBDE2D"/>
                </a:solidFill>
              </a:rPr>
              <a:t>&gt;&gt;&gt; </a:t>
            </a:r>
            <a:r>
              <a:rPr lang="en-US" dirty="0">
                <a:solidFill>
                  <a:srgbClr val="F8F8F8"/>
                </a:solidFill>
              </a:rPr>
              <a:t>names </a:t>
            </a:r>
            <a:r>
              <a:rPr lang="en-US" dirty="0">
                <a:solidFill>
                  <a:srgbClr val="FBDE2D"/>
                </a:solidFill>
              </a:rPr>
              <a:t>= </a:t>
            </a:r>
            <a:r>
              <a:rPr lang="en-US" dirty="0">
                <a:solidFill>
                  <a:srgbClr val="F8F8F8"/>
                </a:solidFill>
              </a:rPr>
              <a:t>[</a:t>
            </a:r>
            <a:r>
              <a:rPr lang="en-US" dirty="0">
                <a:solidFill>
                  <a:srgbClr val="61CE3C"/>
                </a:solidFill>
              </a:rPr>
              <a:t>"</a:t>
            </a:r>
            <a:r>
              <a:rPr lang="en-US" dirty="0" err="1">
                <a:solidFill>
                  <a:srgbClr val="61CE3C"/>
                </a:solidFill>
              </a:rPr>
              <a:t>chris</a:t>
            </a:r>
            <a:r>
              <a:rPr lang="en-US" dirty="0">
                <a:solidFill>
                  <a:srgbClr val="61CE3C"/>
                </a:solidFill>
              </a:rPr>
              <a:t>"</a:t>
            </a:r>
            <a:r>
              <a:rPr lang="en-US" dirty="0">
                <a:solidFill>
                  <a:srgbClr val="F8F8F8"/>
                </a:solidFill>
              </a:rPr>
              <a:t>, </a:t>
            </a:r>
            <a:r>
              <a:rPr lang="en-US" dirty="0">
                <a:solidFill>
                  <a:srgbClr val="61CE3C"/>
                </a:solidFill>
              </a:rPr>
              <a:t>"</a:t>
            </a:r>
            <a:r>
              <a:rPr lang="en-US" dirty="0" err="1">
                <a:solidFill>
                  <a:srgbClr val="61CE3C"/>
                </a:solidFill>
              </a:rPr>
              <a:t>iftach</a:t>
            </a:r>
            <a:r>
              <a:rPr lang="en-US" dirty="0">
                <a:solidFill>
                  <a:srgbClr val="61CE3C"/>
                </a:solidFill>
              </a:rPr>
              <a:t>"</a:t>
            </a:r>
            <a:r>
              <a:rPr lang="en-US" dirty="0">
                <a:solidFill>
                  <a:srgbClr val="F8F8F8"/>
                </a:solidFill>
              </a:rPr>
              <a:t>, </a:t>
            </a:r>
            <a:r>
              <a:rPr lang="en-US" dirty="0">
                <a:solidFill>
                  <a:srgbClr val="61CE3C"/>
                </a:solidFill>
              </a:rPr>
              <a:t>"jay"</a:t>
            </a:r>
            <a:r>
              <a:rPr lang="en-US" dirty="0">
                <a:solidFill>
                  <a:srgbClr val="F8F8F8"/>
                </a:solidFill>
              </a:rPr>
              <a:t>]</a:t>
            </a:r>
          </a:p>
          <a:p>
            <a:r>
              <a:rPr lang="en-US" dirty="0">
                <a:solidFill>
                  <a:srgbClr val="FBDE2D"/>
                </a:solidFill>
              </a:rPr>
              <a:t>&gt;&gt;&gt; for </a:t>
            </a:r>
            <a:r>
              <a:rPr lang="en-US" dirty="0">
                <a:solidFill>
                  <a:srgbClr val="F8F8F8"/>
                </a:solidFill>
              </a:rPr>
              <a:t>name </a:t>
            </a:r>
            <a:r>
              <a:rPr lang="en-US" dirty="0">
                <a:solidFill>
                  <a:srgbClr val="FBDE2D"/>
                </a:solidFill>
              </a:rPr>
              <a:t>in </a:t>
            </a:r>
            <a:r>
              <a:rPr lang="en-US" dirty="0">
                <a:solidFill>
                  <a:srgbClr val="F8F8F8"/>
                </a:solidFill>
              </a:rPr>
              <a:t>names:</a:t>
            </a:r>
          </a:p>
          <a:p>
            <a:r>
              <a:rPr lang="en-US" dirty="0">
                <a:solidFill>
                  <a:srgbClr val="D8FA3C"/>
                </a:solidFill>
              </a:rPr>
              <a:t>...     </a:t>
            </a:r>
            <a:r>
              <a:rPr lang="en-US" dirty="0">
                <a:solidFill>
                  <a:srgbClr val="8DA6CE"/>
                </a:solidFill>
              </a:rPr>
              <a:t>print</a:t>
            </a:r>
            <a:r>
              <a:rPr lang="en-US" dirty="0">
                <a:solidFill>
                  <a:srgbClr val="F8F8F8"/>
                </a:solidFill>
              </a:rPr>
              <a:t>(name)</a:t>
            </a:r>
          </a:p>
          <a:p>
            <a:r>
              <a:rPr lang="en-US" dirty="0">
                <a:solidFill>
                  <a:srgbClr val="D8FA3C"/>
                </a:solidFill>
              </a:rPr>
              <a:t>...</a:t>
            </a:r>
            <a:endParaRPr lang="en-US" dirty="0">
              <a:solidFill>
                <a:srgbClr val="F8F8F8"/>
              </a:solidFill>
            </a:endParaRPr>
          </a:p>
          <a:p>
            <a:r>
              <a:rPr lang="en-US" dirty="0" err="1">
                <a:solidFill>
                  <a:srgbClr val="F8F8F8"/>
                </a:solidFill>
              </a:rPr>
              <a:t>chris</a:t>
            </a:r>
            <a:endParaRPr lang="en-US" dirty="0">
              <a:solidFill>
                <a:srgbClr val="F8F8F8"/>
              </a:solidFill>
            </a:endParaRPr>
          </a:p>
          <a:p>
            <a:r>
              <a:rPr lang="en-US" dirty="0" err="1">
                <a:solidFill>
                  <a:srgbClr val="F8F8F8"/>
                </a:solidFill>
              </a:rPr>
              <a:t>iftach</a:t>
            </a:r>
            <a:endParaRPr lang="en-US" dirty="0">
              <a:solidFill>
                <a:srgbClr val="F8F8F8"/>
              </a:solidFill>
            </a:endParaRPr>
          </a:p>
          <a:p>
            <a:r>
              <a:rPr lang="en-US" dirty="0">
                <a:solidFill>
                  <a:srgbClr val="F8F8F8"/>
                </a:solidFill>
              </a:rPr>
              <a:t>jay</a:t>
            </a:r>
          </a:p>
        </p:txBody>
      </p:sp>
      <p:sp>
        <p:nvSpPr>
          <p:cNvPr id="3" name="Title 2">
            <a:extLst>
              <a:ext uri="{FF2B5EF4-FFF2-40B4-BE49-F238E27FC236}">
                <a16:creationId xmlns:a16="http://schemas.microsoft.com/office/drawing/2014/main" id="{12B840A1-35AA-504D-AC39-D5EA7254E214}"/>
              </a:ext>
            </a:extLst>
          </p:cNvPr>
          <p:cNvSpPr>
            <a:spLocks noGrp="1"/>
          </p:cNvSpPr>
          <p:nvPr>
            <p:ph type="title"/>
          </p:nvPr>
        </p:nvSpPr>
        <p:spPr/>
        <p:txBody>
          <a:bodyPr/>
          <a:lstStyle/>
          <a:p>
            <a:r>
              <a:rPr lang="en-US" dirty="0"/>
              <a:t>Loops</a:t>
            </a:r>
          </a:p>
        </p:txBody>
      </p:sp>
      <p:sp>
        <p:nvSpPr>
          <p:cNvPr id="4" name="Text Placeholder 3">
            <a:extLst>
              <a:ext uri="{FF2B5EF4-FFF2-40B4-BE49-F238E27FC236}">
                <a16:creationId xmlns:a16="http://schemas.microsoft.com/office/drawing/2014/main" id="{79A45771-EFF4-9B4E-B822-4347B1C819A1}"/>
              </a:ext>
            </a:extLst>
          </p:cNvPr>
          <p:cNvSpPr>
            <a:spLocks noGrp="1"/>
          </p:cNvSpPr>
          <p:nvPr>
            <p:ph type="body" sz="quarter" idx="11"/>
          </p:nvPr>
        </p:nvSpPr>
        <p:spPr>
          <a:xfrm>
            <a:off x="616400" y="1602317"/>
            <a:ext cx="5303520" cy="1600200"/>
          </a:xfrm>
        </p:spPr>
        <p:txBody>
          <a:bodyPr/>
          <a:lstStyle/>
          <a:p>
            <a:pPr marL="76199" indent="0">
              <a:buNone/>
            </a:pPr>
            <a:r>
              <a:rPr lang="en-US" b="1" dirty="0">
                <a:solidFill>
                  <a:schemeClr val="accent1"/>
                </a:solidFill>
              </a:rPr>
              <a:t>Iterative Loops</a:t>
            </a:r>
          </a:p>
          <a:p>
            <a:pPr marL="76199" indent="0">
              <a:buNone/>
            </a:pP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for</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individual_item</a:t>
            </a:r>
            <a:r>
              <a:rPr lang="en-US" sz="2000" i="1"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in</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a:solidFill>
                  <a:schemeClr val="accent6"/>
                </a:solidFill>
                <a:latin typeface="Menlo" panose="020B0609030804020204" pitchFamily="49" charset="0"/>
                <a:ea typeface="Menlo" panose="020B0609030804020204" pitchFamily="49" charset="0"/>
                <a:cs typeface="Menlo" panose="020B0609030804020204" pitchFamily="49" charset="0"/>
              </a:rPr>
              <a:t>iterator</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76199" indent="0">
              <a:buNone/>
            </a:pP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statements</a:t>
            </a:r>
            <a:r>
              <a:rPr lang="mr-IN" sz="2000" dirty="0">
                <a:solidFill>
                  <a:schemeClr val="bg2">
                    <a:lumMod val="50000"/>
                  </a:schemeClr>
                </a:solidFill>
                <a:latin typeface="Menlo" panose="020B0609030804020204" pitchFamily="49" charset="0"/>
                <a:ea typeface="Menlo" panose="020B0609030804020204" pitchFamily="49" charset="0"/>
              </a:rPr>
              <a:t>…</a:t>
            </a:r>
            <a:endPar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 name="Text Placeholder 3">
            <a:extLst>
              <a:ext uri="{FF2B5EF4-FFF2-40B4-BE49-F238E27FC236}">
                <a16:creationId xmlns:a16="http://schemas.microsoft.com/office/drawing/2014/main" id="{73D183CF-9DC9-7A4A-BB95-DD7221551EFE}"/>
              </a:ext>
            </a:extLst>
          </p:cNvPr>
          <p:cNvSpPr txBox="1">
            <a:spLocks/>
          </p:cNvSpPr>
          <p:nvPr/>
        </p:nvSpPr>
        <p:spPr>
          <a:xfrm>
            <a:off x="6349340" y="1602316"/>
            <a:ext cx="5303520" cy="1600200"/>
          </a:xfrm>
          <a:prstGeom prst="rect">
            <a:avLst/>
          </a:prstGeom>
        </p:spPr>
        <p:txBody>
          <a:bodyPr lIns="0" tIns="45710" rIns="0" bIns="45710">
            <a:normAutofit/>
          </a:bodyPr>
          <a:lstStyle>
            <a:lvl1pPr marL="232828" indent="-156629" algn="l" defTabSz="912261" rtl="0" eaLnBrk="1" fontAlgn="base" hangingPunct="1">
              <a:lnSpc>
                <a:spcPct val="95000"/>
              </a:lnSpc>
              <a:spcBef>
                <a:spcPts val="1480"/>
              </a:spcBef>
              <a:spcAft>
                <a:spcPct val="0"/>
              </a:spcAft>
              <a:buClr>
                <a:schemeClr val="tx1"/>
              </a:buClr>
              <a:buSzPct val="60000"/>
              <a:buFont typeface="Arial"/>
              <a:buChar char="•"/>
              <a:defRPr lang="en-US" sz="2667" b="0" i="0" kern="1200">
                <a:solidFill>
                  <a:schemeClr val="tx1"/>
                </a:solidFill>
                <a:latin typeface="+mn-lt"/>
                <a:ea typeface="ＭＳ Ｐゴシック" charset="0"/>
                <a:cs typeface="CiscoSans ExtraLight"/>
              </a:defRPr>
            </a:lvl1pPr>
            <a:lvl2pPr marL="385224" indent="-152396" algn="l" defTabSz="912261" rtl="0" eaLnBrk="1" fontAlgn="base" hangingPunct="1">
              <a:lnSpc>
                <a:spcPct val="95000"/>
              </a:lnSpc>
              <a:spcBef>
                <a:spcPts val="600"/>
              </a:spcBef>
              <a:spcAft>
                <a:spcPct val="0"/>
              </a:spcAft>
              <a:buClr>
                <a:schemeClr val="tx1"/>
              </a:buClr>
              <a:buSzPct val="60000"/>
              <a:buFont typeface="Arial"/>
              <a:buChar char="•"/>
              <a:defRPr lang="en-US" sz="2400" b="0" i="0" kern="1200">
                <a:solidFill>
                  <a:schemeClr val="tx1"/>
                </a:solidFill>
                <a:latin typeface="+mn-lt"/>
                <a:ea typeface="ＭＳ Ｐゴシック" charset="0"/>
                <a:cs typeface="CiscoSans ExtraLight"/>
              </a:defRPr>
            </a:lvl2pPr>
            <a:lvl3pPr marL="537620" indent="-152396" algn="l" defTabSz="912261" rtl="0" eaLnBrk="1" fontAlgn="base" hangingPunct="1">
              <a:lnSpc>
                <a:spcPct val="95000"/>
              </a:lnSpc>
              <a:spcBef>
                <a:spcPts val="833"/>
              </a:spcBef>
              <a:spcAft>
                <a:spcPct val="0"/>
              </a:spcAft>
              <a:buClr>
                <a:schemeClr val="tx1"/>
              </a:buClr>
              <a:buSzPct val="60000"/>
              <a:buFont typeface="Arial"/>
              <a:buChar char="•"/>
              <a:defRPr lang="en-US" sz="2133" b="0" i="0" kern="1200">
                <a:solidFill>
                  <a:schemeClr val="tx1"/>
                </a:solidFill>
                <a:latin typeface="+mn-lt"/>
                <a:ea typeface="ＭＳ Ｐゴシック" charset="0"/>
                <a:cs typeface="CiscoSans ExtraLight"/>
              </a:defRPr>
            </a:lvl3pPr>
            <a:lvl4pPr marL="690016" indent="-152396" algn="l" defTabSz="912261" rtl="0" eaLnBrk="1" fontAlgn="base" hangingPunct="1">
              <a:lnSpc>
                <a:spcPct val="95000"/>
              </a:lnSpc>
              <a:spcBef>
                <a:spcPts val="833"/>
              </a:spcBef>
              <a:spcAft>
                <a:spcPct val="0"/>
              </a:spcAft>
              <a:buClr>
                <a:schemeClr val="tx1"/>
              </a:buClr>
              <a:buSzPct val="60000"/>
              <a:buFont typeface="Arial"/>
              <a:buChar char="•"/>
              <a:defRPr lang="en-US" sz="1867" b="0" i="0" kern="1200">
                <a:solidFill>
                  <a:schemeClr val="tx1"/>
                </a:solidFill>
                <a:latin typeface="+mn-lt"/>
                <a:ea typeface="ＭＳ Ｐゴシック" charset="0"/>
                <a:cs typeface="CiscoSans ExtraLight"/>
              </a:defRPr>
            </a:lvl4pPr>
            <a:lvl5pPr marL="842412" indent="-152396" algn="l" defTabSz="912261" rtl="0" eaLnBrk="1" fontAlgn="base" hangingPunct="1">
              <a:lnSpc>
                <a:spcPct val="95000"/>
              </a:lnSpc>
              <a:spcBef>
                <a:spcPts val="833"/>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99" indent="0">
              <a:buFont typeface="Arial"/>
              <a:buNone/>
            </a:pPr>
            <a:r>
              <a:rPr lang="en-US" b="1" dirty="0">
                <a:solidFill>
                  <a:schemeClr val="accent1"/>
                </a:solidFill>
              </a:rPr>
              <a:t>Conditional Loops</a:t>
            </a:r>
          </a:p>
          <a:p>
            <a:pPr marL="76199" indent="0">
              <a:buFont typeface="Arial"/>
              <a:buNone/>
            </a:pP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while</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2000" i="1" dirty="0" err="1">
                <a:solidFill>
                  <a:schemeClr val="accent6"/>
                </a:solidFill>
                <a:latin typeface="Menlo" panose="020B0609030804020204" pitchFamily="49" charset="0"/>
                <a:ea typeface="Menlo" panose="020B0609030804020204" pitchFamily="49" charset="0"/>
                <a:cs typeface="Menlo" panose="020B0609030804020204" pitchFamily="49" charset="0"/>
              </a:rPr>
              <a:t>logical_expression</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76199" indent="0">
              <a:buFont typeface="Arial"/>
              <a:buNone/>
            </a:pPr>
            <a:r>
              <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statements</a:t>
            </a:r>
            <a:r>
              <a:rPr lang="en-US" sz="2000" dirty="0">
                <a:solidFill>
                  <a:schemeClr val="bg2">
                    <a:lumMod val="50000"/>
                  </a:schemeClr>
                </a:solidFill>
                <a:latin typeface="Menlo" panose="020B0609030804020204" pitchFamily="49" charset="0"/>
                <a:ea typeface="Menlo" panose="020B0609030804020204" pitchFamily="49" charset="0"/>
              </a:rPr>
              <a:t>…</a:t>
            </a:r>
            <a:endParaRPr lang="en-US" sz="20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7" name="Text Placeholder 1">
            <a:extLst>
              <a:ext uri="{FF2B5EF4-FFF2-40B4-BE49-F238E27FC236}">
                <a16:creationId xmlns:a16="http://schemas.microsoft.com/office/drawing/2014/main" id="{2920B0A3-CBF0-A546-A97F-24FC586FBCB1}"/>
              </a:ext>
            </a:extLst>
          </p:cNvPr>
          <p:cNvSpPr txBox="1">
            <a:spLocks/>
          </p:cNvSpPr>
          <p:nvPr/>
        </p:nvSpPr>
        <p:spPr>
          <a:xfrm>
            <a:off x="6349340" y="3373964"/>
            <a:ext cx="5303519" cy="2745488"/>
          </a:xfrm>
          <a:prstGeom prst="rect">
            <a:avLst/>
          </a:prstGeom>
          <a:solidFill>
            <a:schemeClr val="tx1"/>
          </a:solidFill>
        </p:spPr>
        <p:txBody>
          <a:bodyPr lIns="91420" tIns="45710" rIns="91420" bIns="45710">
            <a:normAutofit lnSpcReduction="10000"/>
          </a:bodyPr>
          <a:lstStyle>
            <a:lvl1pPr marL="76198" indent="0" algn="l" defTabSz="912261" rtl="0" eaLnBrk="1" fontAlgn="base" hangingPunct="1">
              <a:lnSpc>
                <a:spcPct val="110000"/>
              </a:lnSpc>
              <a:spcBef>
                <a:spcPts val="0"/>
              </a:spcBef>
              <a:spcAft>
                <a:spcPct val="0"/>
              </a:spcAft>
              <a:buClr>
                <a:schemeClr val="tx1"/>
              </a:buClr>
              <a:buSzPct val="80000"/>
              <a:buFontTx/>
              <a:buNone/>
              <a:defRPr lang="en-US" sz="1600" b="0" i="0" kern="1200">
                <a:solidFill>
                  <a:schemeClr val="bg2"/>
                </a:solidFill>
                <a:latin typeface="Menlo" panose="020B0609030804020204" pitchFamily="49" charset="0"/>
                <a:ea typeface="Menlo" panose="020B0609030804020204" pitchFamily="49" charset="0"/>
                <a:cs typeface="Menlo" panose="020B0609030804020204" pitchFamily="49" charset="0"/>
              </a:defRPr>
            </a:lvl1pPr>
            <a:lvl2pPr marL="389457" indent="0" algn="l" defTabSz="912261" rtl="0" eaLnBrk="1" fontAlgn="base" hangingPunct="1">
              <a:lnSpc>
                <a:spcPct val="95000"/>
              </a:lnSpc>
              <a:spcBef>
                <a:spcPts val="600"/>
              </a:spcBef>
              <a:spcAft>
                <a:spcPct val="0"/>
              </a:spcAft>
              <a:buClr>
                <a:schemeClr val="tx1"/>
              </a:buClr>
              <a:buSzPct val="80000"/>
              <a:buFontTx/>
              <a:buNone/>
              <a:defRPr lang="en-US" sz="2400" b="0" i="0" kern="1200">
                <a:solidFill>
                  <a:schemeClr val="tx1"/>
                </a:solidFill>
                <a:latin typeface="+mn-lt"/>
                <a:ea typeface="CiscoSansTT Thin" charset="0"/>
                <a:cs typeface="CiscoSansTT Thin" charset="0"/>
              </a:defRPr>
            </a:lvl2pPr>
            <a:lvl3pPr marL="768330" indent="0" algn="l" defTabSz="912261" rtl="0" eaLnBrk="1" fontAlgn="base" hangingPunct="1">
              <a:lnSpc>
                <a:spcPct val="95000"/>
              </a:lnSpc>
              <a:spcBef>
                <a:spcPts val="833"/>
              </a:spcBef>
              <a:spcAft>
                <a:spcPct val="0"/>
              </a:spcAft>
              <a:buClr>
                <a:schemeClr val="tx1"/>
              </a:buClr>
              <a:buSzPct val="80000"/>
              <a:buFontTx/>
              <a:buNone/>
              <a:defRPr lang="en-US" sz="2133" b="0" i="0" kern="1200">
                <a:solidFill>
                  <a:schemeClr val="tx1"/>
                </a:solidFill>
                <a:latin typeface="+mn-lt"/>
                <a:ea typeface="CiscoSansTT Thin" charset="0"/>
                <a:cs typeface="CiscoSansTT Thin" charset="0"/>
              </a:defRPr>
            </a:lvl3pPr>
            <a:lvl4pPr marL="986135" indent="0" algn="l" defTabSz="912261" rtl="0" eaLnBrk="1" fontAlgn="base" hangingPunct="1">
              <a:lnSpc>
                <a:spcPct val="95000"/>
              </a:lnSpc>
              <a:spcBef>
                <a:spcPts val="833"/>
              </a:spcBef>
              <a:spcAft>
                <a:spcPct val="0"/>
              </a:spcAft>
              <a:buClr>
                <a:schemeClr val="tx1"/>
              </a:buClr>
              <a:buSzPct val="80000"/>
              <a:buFontTx/>
              <a:buNone/>
              <a:defRPr lang="en-US" sz="1867" b="0" i="0" kern="1200">
                <a:solidFill>
                  <a:schemeClr val="tx1"/>
                </a:solidFill>
                <a:latin typeface="+mn-lt"/>
                <a:ea typeface="CiscoSansTT Thin" charset="0"/>
                <a:cs typeface="CiscoSansTT Thin" charset="0"/>
              </a:defRPr>
            </a:lvl4pPr>
            <a:lvl5pPr marL="1218917" indent="0" algn="l" defTabSz="912261" rtl="0" eaLnBrk="1" fontAlgn="base" hangingPunct="1">
              <a:lnSpc>
                <a:spcPct val="95000"/>
              </a:lnSpc>
              <a:spcBef>
                <a:spcPts val="833"/>
              </a:spcBef>
              <a:spcAft>
                <a:spcPct val="0"/>
              </a:spcAft>
              <a:buClr>
                <a:schemeClr val="tx1"/>
              </a:buClr>
              <a:buSzPct val="80000"/>
              <a:buFontTx/>
              <a:buNone/>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FBDE2D"/>
                </a:solidFill>
              </a:rPr>
              <a:t>&gt;&gt;&gt; </a:t>
            </a:r>
            <a:r>
              <a:rPr lang="en-US" dirty="0" err="1">
                <a:solidFill>
                  <a:srgbClr val="F8F8F8"/>
                </a:solidFill>
              </a:rPr>
              <a:t>i</a:t>
            </a:r>
            <a:r>
              <a:rPr lang="en-US" dirty="0">
                <a:solidFill>
                  <a:srgbClr val="F8F8F8"/>
                </a:solidFill>
              </a:rPr>
              <a:t> </a:t>
            </a:r>
            <a:r>
              <a:rPr lang="en-US" dirty="0">
                <a:solidFill>
                  <a:srgbClr val="FBDE2D"/>
                </a:solidFill>
              </a:rPr>
              <a:t>= </a:t>
            </a:r>
            <a:r>
              <a:rPr lang="en-US" dirty="0">
                <a:solidFill>
                  <a:srgbClr val="D8FA3C"/>
                </a:solidFill>
              </a:rPr>
              <a:t>0</a:t>
            </a:r>
            <a:endParaRPr lang="en-US" dirty="0">
              <a:solidFill>
                <a:srgbClr val="F8F8F8"/>
              </a:solidFill>
            </a:endParaRPr>
          </a:p>
          <a:p>
            <a:r>
              <a:rPr lang="en-US" dirty="0">
                <a:solidFill>
                  <a:srgbClr val="FBDE2D"/>
                </a:solidFill>
              </a:rPr>
              <a:t>&gt;&gt;&gt; while </a:t>
            </a:r>
            <a:r>
              <a:rPr lang="en-US" dirty="0" err="1">
                <a:solidFill>
                  <a:srgbClr val="F8F8F8"/>
                </a:solidFill>
              </a:rPr>
              <a:t>i</a:t>
            </a:r>
            <a:r>
              <a:rPr lang="en-US" dirty="0">
                <a:solidFill>
                  <a:srgbClr val="F8F8F8"/>
                </a:solidFill>
              </a:rPr>
              <a:t> </a:t>
            </a:r>
            <a:r>
              <a:rPr lang="en-US" dirty="0">
                <a:solidFill>
                  <a:srgbClr val="FBDE2D"/>
                </a:solidFill>
              </a:rPr>
              <a:t>&lt; </a:t>
            </a:r>
            <a:r>
              <a:rPr lang="en-US" dirty="0">
                <a:solidFill>
                  <a:srgbClr val="D8FA3C"/>
                </a:solidFill>
              </a:rPr>
              <a:t>5</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err="1">
                <a:solidFill>
                  <a:srgbClr val="F8F8F8"/>
                </a:solidFill>
              </a:rPr>
              <a:t>i</a:t>
            </a:r>
            <a:r>
              <a:rPr lang="en-US" dirty="0">
                <a:solidFill>
                  <a:srgbClr val="F8F8F8"/>
                </a:solidFill>
              </a:rPr>
              <a:t>)</a:t>
            </a:r>
          </a:p>
          <a:p>
            <a:r>
              <a:rPr lang="en-US" dirty="0">
                <a:solidFill>
                  <a:srgbClr val="D8FA3C"/>
                </a:solidFill>
              </a:rPr>
              <a:t>...     </a:t>
            </a:r>
            <a:r>
              <a:rPr lang="en-US" dirty="0" err="1">
                <a:solidFill>
                  <a:srgbClr val="F8F8F8"/>
                </a:solidFill>
              </a:rPr>
              <a:t>i</a:t>
            </a:r>
            <a:r>
              <a:rPr lang="en-US" dirty="0">
                <a:solidFill>
                  <a:srgbClr val="F8F8F8"/>
                </a:solidFill>
              </a:rPr>
              <a:t> </a:t>
            </a:r>
            <a:r>
              <a:rPr lang="en-US" dirty="0">
                <a:solidFill>
                  <a:srgbClr val="FBDE2D"/>
                </a:solidFill>
              </a:rPr>
              <a:t>+= </a:t>
            </a:r>
            <a:r>
              <a:rPr lang="en-US" dirty="0">
                <a:solidFill>
                  <a:srgbClr val="D8FA3C"/>
                </a:solidFill>
              </a:rPr>
              <a:t>1</a:t>
            </a:r>
            <a:endParaRPr lang="en-US" dirty="0">
              <a:solidFill>
                <a:srgbClr val="F8F8F8"/>
              </a:solidFill>
            </a:endParaRPr>
          </a:p>
          <a:p>
            <a:r>
              <a:rPr lang="en-US" dirty="0">
                <a:solidFill>
                  <a:srgbClr val="D8FA3C"/>
                </a:solidFill>
              </a:rPr>
              <a:t>...</a:t>
            </a:r>
            <a:endParaRPr lang="en-US" dirty="0">
              <a:solidFill>
                <a:srgbClr val="F8F8F8"/>
              </a:solidFill>
            </a:endParaRPr>
          </a:p>
          <a:p>
            <a:r>
              <a:rPr lang="en-US" dirty="0"/>
              <a:t>0</a:t>
            </a:r>
          </a:p>
          <a:p>
            <a:r>
              <a:rPr lang="en-US" dirty="0"/>
              <a:t>1</a:t>
            </a:r>
          </a:p>
          <a:p>
            <a:r>
              <a:rPr lang="en-US" dirty="0"/>
              <a:t>2</a:t>
            </a:r>
          </a:p>
          <a:p>
            <a:r>
              <a:rPr lang="en-US" dirty="0"/>
              <a:t>3</a:t>
            </a:r>
          </a:p>
          <a:p>
            <a:r>
              <a:rPr lang="en-US" dirty="0"/>
              <a:t>4</a:t>
            </a:r>
          </a:p>
        </p:txBody>
      </p:sp>
    </p:spTree>
    <p:extLst>
      <p:ext uri="{BB962C8B-B14F-4D97-AF65-F5344CB8AC3E}">
        <p14:creationId xmlns:p14="http://schemas.microsoft.com/office/powerpoint/2010/main" val="3133168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76199" indent="0">
              <a:buNone/>
            </a:pPr>
            <a:r>
              <a:rPr lang="en-US" b="1" dirty="0"/>
              <a:t>Q: </a:t>
            </a:r>
            <a:r>
              <a:rPr lang="en-US" dirty="0"/>
              <a:t>What if you wanted to break out a collection to separate variables?</a:t>
            </a:r>
          </a:p>
          <a:p>
            <a:pPr marL="76199" indent="0">
              <a:buNone/>
            </a:pPr>
            <a:endParaRPr lang="en-US" dirty="0"/>
          </a:p>
          <a:p>
            <a:pPr marL="76199" indent="0">
              <a:buNone/>
            </a:pPr>
            <a:r>
              <a:rPr lang="en-US" b="1" dirty="0"/>
              <a:t>A: </a:t>
            </a:r>
            <a:r>
              <a:rPr lang="en-US" i="1" dirty="0">
                <a:solidFill>
                  <a:schemeClr val="accent2"/>
                </a:solidFill>
              </a:rPr>
              <a:t>Unpack them!</a:t>
            </a:r>
          </a:p>
        </p:txBody>
      </p:sp>
      <p:sp>
        <p:nvSpPr>
          <p:cNvPr id="5" name="Text Placeholder 4"/>
          <p:cNvSpPr>
            <a:spLocks noGrp="1"/>
          </p:cNvSpPr>
          <p:nvPr>
            <p:ph type="body" sz="quarter" idx="11"/>
          </p:nvPr>
        </p:nvSpPr>
        <p:spPr/>
        <p:txBody>
          <a:bodyPr/>
          <a:lstStyle/>
          <a:p>
            <a:r>
              <a:rPr lang="en-US" dirty="0">
                <a:solidFill>
                  <a:srgbClr val="FBDE2D"/>
                </a:solidFill>
              </a:rPr>
              <a:t>&gt;&gt;&gt; </a:t>
            </a:r>
            <a:r>
              <a:rPr lang="en-US" dirty="0">
                <a:solidFill>
                  <a:srgbClr val="F8F8F8"/>
                </a:solidFill>
              </a:rPr>
              <a:t>a, b, c </a:t>
            </a:r>
            <a:r>
              <a:rPr lang="en-US" dirty="0">
                <a:solidFill>
                  <a:srgbClr val="FBDE2D"/>
                </a:solidFill>
              </a:rPr>
              <a:t>= </a:t>
            </a:r>
            <a:r>
              <a:rPr lang="en-US" dirty="0">
                <a:solidFill>
                  <a:srgbClr val="F8F8F8"/>
                </a:solidFill>
              </a:rPr>
              <a:t>[</a:t>
            </a:r>
            <a:r>
              <a:rPr lang="en-US" dirty="0">
                <a:solidFill>
                  <a:srgbClr val="D8FA3C"/>
                </a:solidFill>
              </a:rPr>
              <a:t>1</a:t>
            </a:r>
            <a:r>
              <a:rPr lang="en-US" dirty="0">
                <a:solidFill>
                  <a:srgbClr val="F8F8F8"/>
                </a:solidFill>
              </a:rPr>
              <a:t>, </a:t>
            </a:r>
            <a:r>
              <a:rPr lang="en-US" dirty="0">
                <a:solidFill>
                  <a:srgbClr val="D8FA3C"/>
                </a:solidFill>
              </a:rPr>
              <a:t>2</a:t>
            </a:r>
            <a:r>
              <a:rPr lang="en-US" dirty="0">
                <a:solidFill>
                  <a:srgbClr val="F8F8F8"/>
                </a:solidFill>
              </a:rPr>
              <a:t>, </a:t>
            </a:r>
            <a:r>
              <a:rPr lang="en-US" dirty="0">
                <a:solidFill>
                  <a:srgbClr val="D8FA3C"/>
                </a:solidFill>
              </a:rPr>
              <a:t>3</a:t>
            </a:r>
            <a:r>
              <a:rPr lang="en-US" dirty="0">
                <a:solidFill>
                  <a:srgbClr val="F8F8F8"/>
                </a:solidFill>
              </a:rPr>
              <a:t>]</a:t>
            </a:r>
          </a:p>
          <a:p>
            <a:r>
              <a:rPr lang="en-US" dirty="0">
                <a:solidFill>
                  <a:srgbClr val="FBDE2D"/>
                </a:solidFill>
              </a:rPr>
              <a:t>&gt;&gt;&gt; </a:t>
            </a:r>
            <a:r>
              <a:rPr lang="en-US" dirty="0">
                <a:solidFill>
                  <a:srgbClr val="F8F8F8"/>
                </a:solidFill>
              </a:rPr>
              <a:t>a</a:t>
            </a:r>
          </a:p>
          <a:p>
            <a:r>
              <a:rPr lang="en-US" dirty="0"/>
              <a:t>1</a:t>
            </a:r>
          </a:p>
          <a:p>
            <a:r>
              <a:rPr lang="en-US" dirty="0">
                <a:solidFill>
                  <a:srgbClr val="FBDE2D"/>
                </a:solidFill>
              </a:rPr>
              <a:t>&gt;&gt;&gt; </a:t>
            </a:r>
            <a:r>
              <a:rPr lang="en-US" dirty="0">
                <a:solidFill>
                  <a:srgbClr val="F8F8F8"/>
                </a:solidFill>
              </a:rPr>
              <a:t>b</a:t>
            </a:r>
          </a:p>
          <a:p>
            <a:r>
              <a:rPr lang="en-US" dirty="0"/>
              <a:t>2</a:t>
            </a:r>
          </a:p>
          <a:p>
            <a:r>
              <a:rPr lang="en-US" dirty="0">
                <a:solidFill>
                  <a:srgbClr val="FBDE2D"/>
                </a:solidFill>
              </a:rPr>
              <a:t>&gt;&gt;&gt; </a:t>
            </a:r>
            <a:r>
              <a:rPr lang="en-US" dirty="0">
                <a:solidFill>
                  <a:srgbClr val="F8F8F8"/>
                </a:solidFill>
              </a:rPr>
              <a:t>c</a:t>
            </a:r>
          </a:p>
          <a:p>
            <a:r>
              <a:rPr lang="en-US" dirty="0"/>
              <a:t>3</a:t>
            </a:r>
          </a:p>
          <a:p>
            <a:br>
              <a:rPr lang="en-US" dirty="0">
                <a:solidFill>
                  <a:srgbClr val="F8F8F8"/>
                </a:solidFill>
              </a:rPr>
            </a:br>
            <a:endParaRPr lang="en-US" dirty="0">
              <a:solidFill>
                <a:srgbClr val="F8F8F8"/>
              </a:solidFill>
            </a:endParaRPr>
          </a:p>
        </p:txBody>
      </p:sp>
      <p:sp>
        <p:nvSpPr>
          <p:cNvPr id="3" name="Title 2"/>
          <p:cNvSpPr>
            <a:spLocks noGrp="1"/>
          </p:cNvSpPr>
          <p:nvPr>
            <p:ph type="title"/>
          </p:nvPr>
        </p:nvSpPr>
        <p:spPr/>
        <p:txBody>
          <a:bodyPr/>
          <a:lstStyle/>
          <a:p>
            <a:r>
              <a:rPr lang="en-US"/>
              <a:t>Unpacking</a:t>
            </a:r>
            <a:endParaRPr lang="en-US" dirty="0"/>
          </a:p>
        </p:txBody>
      </p:sp>
    </p:spTree>
    <p:extLst>
      <p:ext uri="{BB962C8B-B14F-4D97-AF65-F5344CB8AC3E}">
        <p14:creationId xmlns:p14="http://schemas.microsoft.com/office/powerpoint/2010/main" val="20583318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FBDE2D"/>
                </a:solidFill>
              </a:rPr>
              <a:t>&gt;&gt;&gt; for </a:t>
            </a:r>
            <a:r>
              <a:rPr lang="en-US" dirty="0">
                <a:solidFill>
                  <a:srgbClr val="F8F8F8"/>
                </a:solidFill>
              </a:rPr>
              <a:t>fruit, quantity </a:t>
            </a:r>
            <a:r>
              <a:rPr lang="en-US" dirty="0">
                <a:solidFill>
                  <a:srgbClr val="FBDE2D"/>
                </a:solidFill>
              </a:rPr>
              <a:t>in </a:t>
            </a:r>
            <a:r>
              <a:rPr lang="en-US" dirty="0" err="1">
                <a:solidFill>
                  <a:srgbClr val="F8F8F8"/>
                </a:solidFill>
              </a:rPr>
              <a:t>fruit.items</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"You have </a:t>
            </a:r>
            <a:r>
              <a:rPr lang="en-US" dirty="0">
                <a:solidFill>
                  <a:srgbClr val="D8FA3C"/>
                </a:solidFill>
              </a:rPr>
              <a:t>{} {}</a:t>
            </a:r>
            <a:r>
              <a:rPr lang="en-US" dirty="0">
                <a:solidFill>
                  <a:srgbClr val="61CE3C"/>
                </a:solidFill>
              </a:rPr>
              <a:t>."</a:t>
            </a:r>
            <a:r>
              <a:rPr lang="en-US" dirty="0">
                <a:solidFill>
                  <a:srgbClr val="F8F8F8"/>
                </a:solidFill>
              </a:rPr>
              <a:t>.format(quantity, fruit))</a:t>
            </a:r>
          </a:p>
          <a:p>
            <a:r>
              <a:rPr lang="en-US" dirty="0">
                <a:solidFill>
                  <a:srgbClr val="D8FA3C"/>
                </a:solidFill>
              </a:rPr>
              <a:t>...</a:t>
            </a:r>
            <a:endParaRPr lang="en-US" dirty="0">
              <a:solidFill>
                <a:srgbClr val="F8F8F8"/>
              </a:solidFill>
            </a:endParaRPr>
          </a:p>
          <a:p>
            <a:r>
              <a:rPr lang="en-US" dirty="0"/>
              <a:t>You have 5 apples.</a:t>
            </a:r>
          </a:p>
          <a:p>
            <a:r>
              <a:rPr lang="en-US" dirty="0"/>
              <a:t>You have 2 pears.</a:t>
            </a:r>
          </a:p>
          <a:p>
            <a:r>
              <a:rPr lang="en-US" dirty="0"/>
              <a:t>You have 9 oranges.</a:t>
            </a:r>
          </a:p>
        </p:txBody>
      </p:sp>
      <p:sp>
        <p:nvSpPr>
          <p:cNvPr id="3" name="Title 2"/>
          <p:cNvSpPr>
            <a:spLocks noGrp="1"/>
          </p:cNvSpPr>
          <p:nvPr>
            <p:ph type="title"/>
          </p:nvPr>
        </p:nvSpPr>
        <p:spPr/>
        <p:txBody>
          <a:bodyPr/>
          <a:lstStyle/>
          <a:p>
            <a:r>
              <a:rPr lang="en-US"/>
              <a:t>Iterating through a Dictionary</a:t>
            </a:r>
            <a:endParaRPr lang="en-US" dirty="0"/>
          </a:p>
        </p:txBody>
      </p:sp>
      <p:sp>
        <p:nvSpPr>
          <p:cNvPr id="9" name="Text Placeholder 8">
            <a:extLst>
              <a:ext uri="{FF2B5EF4-FFF2-40B4-BE49-F238E27FC236}">
                <a16:creationId xmlns:a16="http://schemas.microsoft.com/office/drawing/2014/main" id="{79341E02-0EA2-AC47-83E7-F5A0B2B1419B}"/>
              </a:ext>
            </a:extLst>
          </p:cNvPr>
          <p:cNvSpPr>
            <a:spLocks noGrp="1"/>
          </p:cNvSpPr>
          <p:nvPr>
            <p:ph type="body" sz="quarter" idx="11"/>
          </p:nvPr>
        </p:nvSpPr>
        <p:spPr>
          <a:xfrm>
            <a:off x="616400" y="1602317"/>
            <a:ext cx="6176285" cy="2194560"/>
          </a:xfrm>
        </p:spPr>
        <p:txBody>
          <a:bodyPr>
            <a:normAutofit lnSpcReduction="10000"/>
          </a:bodyPr>
          <a:lstStyle/>
          <a:p>
            <a:r>
              <a:rPr lang="en-US" dirty="0"/>
              <a:t>Use the dictionary </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.items()</a:t>
            </a:r>
            <a:r>
              <a:rPr lang="en-US" dirty="0"/>
              <a:t> method,</a:t>
            </a:r>
            <a:br>
              <a:rPr lang="en-US" dirty="0"/>
            </a:br>
            <a:r>
              <a:rPr lang="en-US" dirty="0"/>
              <a:t>which returns a “list of tuples”</a:t>
            </a:r>
          </a:p>
          <a:p>
            <a:r>
              <a:rPr lang="en-US" b="1" dirty="0">
                <a:solidFill>
                  <a:schemeClr val="accent6"/>
                </a:solidFill>
              </a:rPr>
              <a:t>Unpack</a:t>
            </a:r>
            <a:r>
              <a:rPr lang="en-US" dirty="0">
                <a:solidFill>
                  <a:schemeClr val="accent6"/>
                </a:solidFill>
              </a:rPr>
              <a:t> each tuple </a:t>
            </a:r>
            <a:r>
              <a:rPr lang="en-US" dirty="0"/>
              <a:t>into variable names of your choosing to use within your block of statements</a:t>
            </a:r>
          </a:p>
        </p:txBody>
      </p:sp>
      <p:sp>
        <p:nvSpPr>
          <p:cNvPr id="4" name="TextBox 3"/>
          <p:cNvSpPr txBox="1"/>
          <p:nvPr/>
        </p:nvSpPr>
        <p:spPr>
          <a:xfrm>
            <a:off x="8064927" y="1604432"/>
            <a:ext cx="3587932" cy="2308324"/>
          </a:xfrm>
          <a:prstGeom prst="rect">
            <a:avLst/>
          </a:prstGeom>
          <a:noFill/>
        </p:spPr>
        <p:txBody>
          <a:bodyPr wrap="square" rtlCol="0">
            <a:spAutoFit/>
          </a:bodyPr>
          <a:lstStyle/>
          <a:p>
            <a:r>
              <a:rPr lang="en-US" sz="2400" dirty="0">
                <a:solidFill>
                  <a:schemeClr val="accent1"/>
                </a:solidFill>
              </a:rPr>
              <a:t>Method returns dictionary items as a list of </a:t>
            </a:r>
            <a:r>
              <a:rPr lang="en-US" sz="2400" b="1" dirty="0">
                <a:solidFill>
                  <a:schemeClr val="accent1"/>
                </a:solidFill>
              </a:rPr>
              <a:t>(key, value) tuples</a:t>
            </a:r>
            <a:r>
              <a:rPr lang="en-US" sz="2400" dirty="0">
                <a:solidFill>
                  <a:schemeClr val="accent1"/>
                </a:solidFill>
              </a:rPr>
              <a:t>, which the </a:t>
            </a:r>
            <a:r>
              <a:rPr lang="en-US" sz="2400" b="1" dirty="0">
                <a:solidFill>
                  <a:schemeClr val="accent1"/>
                </a:solidFill>
              </a:rPr>
              <a:t>for</a:t>
            </a:r>
            <a:r>
              <a:rPr lang="en-US" sz="2400" dirty="0">
                <a:solidFill>
                  <a:schemeClr val="accent1"/>
                </a:solidFill>
              </a:rPr>
              <a:t> loop will iteratively </a:t>
            </a:r>
            <a:r>
              <a:rPr lang="en-US" sz="2400" b="1" dirty="0">
                <a:solidFill>
                  <a:schemeClr val="accent1"/>
                </a:solidFill>
              </a:rPr>
              <a:t>unpack</a:t>
            </a:r>
            <a:r>
              <a:rPr lang="en-US" sz="2400" dirty="0">
                <a:solidFill>
                  <a:schemeClr val="accent1"/>
                </a:solidFill>
              </a:rPr>
              <a:t> into your variable names.</a:t>
            </a:r>
          </a:p>
        </p:txBody>
      </p:sp>
      <p:sp>
        <p:nvSpPr>
          <p:cNvPr id="5" name="Right Arrow 4"/>
          <p:cNvSpPr/>
          <p:nvPr/>
        </p:nvSpPr>
        <p:spPr>
          <a:xfrm rot="8758904">
            <a:off x="5433973" y="2924851"/>
            <a:ext cx="2699686" cy="73152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1"/>
              </a:solidFill>
            </a:endParaRPr>
          </a:p>
        </p:txBody>
      </p:sp>
    </p:spTree>
    <p:extLst>
      <p:ext uri="{BB962C8B-B14F-4D97-AF65-F5344CB8AC3E}">
        <p14:creationId xmlns:p14="http://schemas.microsoft.com/office/powerpoint/2010/main" val="3688182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50D9-0E54-F747-8AE8-39B862DA6732}"/>
              </a:ext>
            </a:extLst>
          </p:cNvPr>
          <p:cNvSpPr>
            <a:spLocks noGrp="1"/>
          </p:cNvSpPr>
          <p:nvPr>
            <p:ph type="ctrTitle"/>
          </p:nvPr>
        </p:nvSpPr>
        <p:spPr/>
        <p:txBody>
          <a:bodyPr/>
          <a:lstStyle/>
          <a:p>
            <a:r>
              <a:rPr lang="en-US" dirty="0"/>
              <a:t>What are Libraries and How  to Use Them</a:t>
            </a:r>
            <a:endParaRPr lang="en-CN" dirty="0"/>
          </a:p>
        </p:txBody>
      </p:sp>
    </p:spTree>
    <p:extLst>
      <p:ext uri="{BB962C8B-B14F-4D97-AF65-F5344CB8AC3E}">
        <p14:creationId xmlns:p14="http://schemas.microsoft.com/office/powerpoint/2010/main" val="497592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B468FF-E820-D748-8DB7-F601CE30247A}"/>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0D47DB6F-58BA-6D4D-B6C4-E19CEA077338}"/>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D57AD10A-D006-6943-9D5D-4C72AE67F03F}"/>
              </a:ext>
            </a:extLst>
          </p:cNvPr>
          <p:cNvPicPr>
            <a:picLocks noChangeAspect="1"/>
          </p:cNvPicPr>
          <p:nvPr/>
        </p:nvPicPr>
        <p:blipFill>
          <a:blip r:embed="rId2"/>
          <a:stretch>
            <a:fillRect/>
          </a:stretch>
        </p:blipFill>
        <p:spPr>
          <a:xfrm>
            <a:off x="363940" y="0"/>
            <a:ext cx="11464119" cy="6858000"/>
          </a:xfrm>
          <a:prstGeom prst="rect">
            <a:avLst/>
          </a:prstGeom>
        </p:spPr>
      </p:pic>
      <p:sp>
        <p:nvSpPr>
          <p:cNvPr id="5" name="Rectangle 4">
            <a:extLst>
              <a:ext uri="{FF2B5EF4-FFF2-40B4-BE49-F238E27FC236}">
                <a16:creationId xmlns:a16="http://schemas.microsoft.com/office/drawing/2014/main" id="{5EC37A40-0461-F447-ADE4-7604B1B10313}"/>
              </a:ext>
            </a:extLst>
          </p:cNvPr>
          <p:cNvSpPr/>
          <p:nvPr/>
        </p:nvSpPr>
        <p:spPr>
          <a:xfrm>
            <a:off x="6291943" y="3233057"/>
            <a:ext cx="2264228" cy="805543"/>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Rectangle 5">
            <a:extLst>
              <a:ext uri="{FF2B5EF4-FFF2-40B4-BE49-F238E27FC236}">
                <a16:creationId xmlns:a16="http://schemas.microsoft.com/office/drawing/2014/main" id="{7B0A17DE-5155-5D44-9DC5-ABA337C482E7}"/>
              </a:ext>
            </a:extLst>
          </p:cNvPr>
          <p:cNvSpPr/>
          <p:nvPr/>
        </p:nvSpPr>
        <p:spPr>
          <a:xfrm>
            <a:off x="6291943" y="4852912"/>
            <a:ext cx="2264228" cy="535518"/>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2514453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C9E49D-348D-DE4D-B36B-DD66DD5D35F0}"/>
              </a:ext>
            </a:extLst>
          </p:cNvPr>
          <p:cNvSpPr>
            <a:spLocks noGrp="1"/>
          </p:cNvSpPr>
          <p:nvPr>
            <p:ph type="body" sz="quarter" idx="10"/>
          </p:nvPr>
        </p:nvSpPr>
        <p:spPr>
          <a:xfrm>
            <a:off x="616401" y="1602317"/>
            <a:ext cx="5186991" cy="4519083"/>
          </a:xfrm>
        </p:spPr>
        <p:txBody>
          <a:bodyPr/>
          <a:lstStyle/>
          <a:p>
            <a:r>
              <a:rPr lang="en-US" dirty="0"/>
              <a:t>Any Python code outside of</a:t>
            </a:r>
            <a:r>
              <a:rPr lang="zh-CN" altLang="en-US" dirty="0"/>
              <a:t> </a:t>
            </a:r>
            <a:r>
              <a:rPr lang="en-US" dirty="0"/>
              <a:t>your script you want to use</a:t>
            </a:r>
          </a:p>
          <a:p>
            <a:r>
              <a:rPr lang="en-US" dirty="0"/>
              <a:t>Provide some capability or data</a:t>
            </a:r>
            <a:r>
              <a:rPr lang="zh-CN" altLang="en-US" dirty="0"/>
              <a:t> </a:t>
            </a:r>
            <a:r>
              <a:rPr lang="en-US" dirty="0"/>
              <a:t>you need</a:t>
            </a:r>
          </a:p>
          <a:p>
            <a:r>
              <a:rPr lang="en-US" dirty="0"/>
              <a:t>Included with statements</a:t>
            </a:r>
          </a:p>
          <a:p>
            <a:pPr lvl="1"/>
            <a:r>
              <a:rPr lang="en-US" dirty="0"/>
              <a:t>from </a:t>
            </a:r>
            <a:r>
              <a:rPr lang="en-US" b="1" dirty="0"/>
              <a:t>library</a:t>
            </a:r>
            <a:r>
              <a:rPr lang="en-US" dirty="0"/>
              <a:t> import </a:t>
            </a:r>
            <a:r>
              <a:rPr lang="en-US" b="1" dirty="0"/>
              <a:t>name</a:t>
            </a:r>
          </a:p>
          <a:p>
            <a:pPr lvl="1"/>
            <a:r>
              <a:rPr lang="en-US" dirty="0"/>
              <a:t>import </a:t>
            </a:r>
            <a:r>
              <a:rPr lang="en-US" b="1" dirty="0"/>
              <a:t>library</a:t>
            </a:r>
          </a:p>
          <a:p>
            <a:endParaRPr lang="en-CN" dirty="0"/>
          </a:p>
        </p:txBody>
      </p:sp>
      <p:sp>
        <p:nvSpPr>
          <p:cNvPr id="3" name="Title 2">
            <a:extLst>
              <a:ext uri="{FF2B5EF4-FFF2-40B4-BE49-F238E27FC236}">
                <a16:creationId xmlns:a16="http://schemas.microsoft.com/office/drawing/2014/main" id="{9AC7ABB3-4336-4646-83B7-2CE918B4EC9F}"/>
              </a:ext>
            </a:extLst>
          </p:cNvPr>
          <p:cNvSpPr>
            <a:spLocks noGrp="1"/>
          </p:cNvSpPr>
          <p:nvPr>
            <p:ph type="title"/>
          </p:nvPr>
        </p:nvSpPr>
        <p:spPr/>
        <p:txBody>
          <a:bodyPr/>
          <a:lstStyle/>
          <a:p>
            <a:r>
              <a:rPr lang="en-US" spc="-15" dirty="0">
                <a:solidFill>
                  <a:srgbClr val="005073"/>
                </a:solidFill>
              </a:rPr>
              <a:t>Python Libraries </a:t>
            </a:r>
            <a:r>
              <a:rPr lang="en-US" spc="5" dirty="0">
                <a:solidFill>
                  <a:srgbClr val="005073"/>
                </a:solidFill>
              </a:rPr>
              <a:t>(Modules, </a:t>
            </a:r>
            <a:r>
              <a:rPr lang="en-US" dirty="0">
                <a:solidFill>
                  <a:srgbClr val="005073"/>
                </a:solidFill>
              </a:rPr>
              <a:t>Applications,</a:t>
            </a:r>
            <a:r>
              <a:rPr lang="en-US" spc="254" dirty="0">
                <a:solidFill>
                  <a:srgbClr val="005073"/>
                </a:solidFill>
              </a:rPr>
              <a:t> </a:t>
            </a:r>
            <a:r>
              <a:rPr lang="en-US" spc="65" dirty="0" err="1">
                <a:solidFill>
                  <a:srgbClr val="005073"/>
                </a:solidFill>
              </a:rPr>
              <a:t>etc</a:t>
            </a:r>
            <a:r>
              <a:rPr lang="en-US" spc="65" dirty="0">
                <a:solidFill>
                  <a:srgbClr val="005073"/>
                </a:solidFill>
              </a:rPr>
              <a:t>)</a:t>
            </a:r>
            <a:endParaRPr lang="en-CN" dirty="0"/>
          </a:p>
        </p:txBody>
      </p:sp>
      <p:sp>
        <p:nvSpPr>
          <p:cNvPr id="4" name="object 2">
            <a:extLst>
              <a:ext uri="{FF2B5EF4-FFF2-40B4-BE49-F238E27FC236}">
                <a16:creationId xmlns:a16="http://schemas.microsoft.com/office/drawing/2014/main" id="{9D99F2C4-0390-CA4D-8C89-AA489795FBCC}"/>
              </a:ext>
            </a:extLst>
          </p:cNvPr>
          <p:cNvSpPr/>
          <p:nvPr/>
        </p:nvSpPr>
        <p:spPr>
          <a:xfrm>
            <a:off x="5803392" y="1602317"/>
            <a:ext cx="6108191" cy="40203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75427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080E0-87DB-654E-B0DF-028E7DFF0389}"/>
              </a:ext>
            </a:extLst>
          </p:cNvPr>
          <p:cNvSpPr>
            <a:spLocks noGrp="1"/>
          </p:cNvSpPr>
          <p:nvPr>
            <p:ph type="body" sz="quarter" idx="10"/>
          </p:nvPr>
        </p:nvSpPr>
        <p:spPr>
          <a:xfrm>
            <a:off x="616401" y="1602317"/>
            <a:ext cx="5820975" cy="4519083"/>
          </a:xfrm>
        </p:spPr>
        <p:txBody>
          <a:bodyPr/>
          <a:lstStyle/>
          <a:p>
            <a:r>
              <a:rPr lang="en-US" dirty="0"/>
              <a:t>Write them yourself</a:t>
            </a:r>
          </a:p>
          <a:p>
            <a:pPr lvl="1"/>
            <a:r>
              <a:rPr lang="en-US" dirty="0"/>
              <a:t>Example: </a:t>
            </a:r>
            <a:r>
              <a:rPr lang="en-US" dirty="0" err="1"/>
              <a:t>common_vars</a:t>
            </a:r>
            <a:endParaRPr lang="en-US" dirty="0"/>
          </a:p>
          <a:p>
            <a:r>
              <a:rPr lang="en-US" dirty="0"/>
              <a:t>Included with Python itself</a:t>
            </a:r>
          </a:p>
          <a:p>
            <a:pPr lvl="1"/>
            <a:r>
              <a:rPr lang="en-US" dirty="0"/>
              <a:t>Example: datetime, </a:t>
            </a:r>
            <a:r>
              <a:rPr lang="en-US" dirty="0" err="1"/>
              <a:t>os</a:t>
            </a:r>
            <a:r>
              <a:rPr lang="en-US" dirty="0"/>
              <a:t>, sys, json</a:t>
            </a:r>
          </a:p>
          <a:p>
            <a:r>
              <a:rPr lang="en-US" dirty="0"/>
              <a:t>From Python Package Index (</a:t>
            </a:r>
            <a:r>
              <a:rPr lang="en-US" dirty="0" err="1"/>
              <a:t>PyPI</a:t>
            </a:r>
            <a:r>
              <a:rPr lang="en-US" dirty="0"/>
              <a:t>)</a:t>
            </a:r>
          </a:p>
          <a:p>
            <a:pPr lvl="1"/>
            <a:r>
              <a:rPr lang="en-US" dirty="0"/>
              <a:t>Example: pip install requests</a:t>
            </a:r>
          </a:p>
          <a:p>
            <a:r>
              <a:rPr lang="en-US" dirty="0"/>
              <a:t>Download and install manually</a:t>
            </a:r>
          </a:p>
          <a:p>
            <a:pPr lvl="1"/>
            <a:r>
              <a:rPr lang="en-US" dirty="0"/>
              <a:t>Example: ACI Toolkit from GitHub</a:t>
            </a:r>
            <a:endParaRPr lang="en-CN" dirty="0"/>
          </a:p>
        </p:txBody>
      </p:sp>
      <p:sp>
        <p:nvSpPr>
          <p:cNvPr id="3" name="Title 2">
            <a:extLst>
              <a:ext uri="{FF2B5EF4-FFF2-40B4-BE49-F238E27FC236}">
                <a16:creationId xmlns:a16="http://schemas.microsoft.com/office/drawing/2014/main" id="{74402131-BC98-7B45-B0B3-B290AF4407E6}"/>
              </a:ext>
            </a:extLst>
          </p:cNvPr>
          <p:cNvSpPr>
            <a:spLocks noGrp="1"/>
          </p:cNvSpPr>
          <p:nvPr>
            <p:ph type="title"/>
          </p:nvPr>
        </p:nvSpPr>
        <p:spPr/>
        <p:txBody>
          <a:bodyPr/>
          <a:lstStyle/>
          <a:p>
            <a:r>
              <a:rPr lang="en-US" spc="25" dirty="0">
                <a:solidFill>
                  <a:srgbClr val="005073"/>
                </a:solidFill>
              </a:rPr>
              <a:t>Where </a:t>
            </a:r>
            <a:r>
              <a:rPr lang="en-US" spc="65" dirty="0">
                <a:solidFill>
                  <a:srgbClr val="005073"/>
                </a:solidFill>
              </a:rPr>
              <a:t>to get</a:t>
            </a:r>
            <a:r>
              <a:rPr lang="en-US" spc="60" dirty="0">
                <a:solidFill>
                  <a:srgbClr val="005073"/>
                </a:solidFill>
              </a:rPr>
              <a:t> </a:t>
            </a:r>
            <a:r>
              <a:rPr lang="en-US" spc="-15" dirty="0">
                <a:solidFill>
                  <a:srgbClr val="005073"/>
                </a:solidFill>
              </a:rPr>
              <a:t>Libraries</a:t>
            </a:r>
            <a:endParaRPr lang="en-CN" dirty="0"/>
          </a:p>
        </p:txBody>
      </p:sp>
      <p:pic>
        <p:nvPicPr>
          <p:cNvPr id="4" name="Picture 3">
            <a:extLst>
              <a:ext uri="{FF2B5EF4-FFF2-40B4-BE49-F238E27FC236}">
                <a16:creationId xmlns:a16="http://schemas.microsoft.com/office/drawing/2014/main" id="{57CFA519-F5FA-1544-BF89-5B6069362061}"/>
              </a:ext>
            </a:extLst>
          </p:cNvPr>
          <p:cNvPicPr>
            <a:picLocks noChangeAspect="1"/>
          </p:cNvPicPr>
          <p:nvPr/>
        </p:nvPicPr>
        <p:blipFill>
          <a:blip r:embed="rId2"/>
          <a:stretch>
            <a:fillRect/>
          </a:stretch>
        </p:blipFill>
        <p:spPr>
          <a:xfrm>
            <a:off x="6437376" y="1798320"/>
            <a:ext cx="5451825" cy="3261360"/>
          </a:xfrm>
          <a:prstGeom prst="rect">
            <a:avLst/>
          </a:prstGeom>
        </p:spPr>
      </p:pic>
    </p:spTree>
    <p:extLst>
      <p:ext uri="{BB962C8B-B14F-4D97-AF65-F5344CB8AC3E}">
        <p14:creationId xmlns:p14="http://schemas.microsoft.com/office/powerpoint/2010/main" val="1643834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CE90-ABCE-BD49-9F9C-771DD42FF825}"/>
              </a:ext>
            </a:extLst>
          </p:cNvPr>
          <p:cNvSpPr>
            <a:spLocks noGrp="1"/>
          </p:cNvSpPr>
          <p:nvPr>
            <p:ph type="ctrTitle"/>
          </p:nvPr>
        </p:nvSpPr>
        <p:spPr/>
        <p:txBody>
          <a:bodyPr/>
          <a:lstStyle/>
          <a:p>
            <a:r>
              <a:rPr lang="en-US" dirty="0"/>
              <a:t>Using pip to Install</a:t>
            </a:r>
            <a:r>
              <a:rPr lang="zh-CN" altLang="en-US" dirty="0"/>
              <a:t> </a:t>
            </a:r>
            <a:r>
              <a:rPr lang="en-US" dirty="0"/>
              <a:t>Libraries</a:t>
            </a:r>
            <a:endParaRPr lang="en-CN" dirty="0"/>
          </a:p>
        </p:txBody>
      </p:sp>
    </p:spTree>
    <p:extLst>
      <p:ext uri="{BB962C8B-B14F-4D97-AF65-F5344CB8AC3E}">
        <p14:creationId xmlns:p14="http://schemas.microsoft.com/office/powerpoint/2010/main" val="12792326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5345A-C14F-7B48-A796-57CED6319981}"/>
              </a:ext>
            </a:extLst>
          </p:cNvPr>
          <p:cNvSpPr>
            <a:spLocks noGrp="1"/>
          </p:cNvSpPr>
          <p:nvPr>
            <p:ph type="body" sz="quarter" idx="10"/>
          </p:nvPr>
        </p:nvSpPr>
        <p:spPr>
          <a:xfrm>
            <a:off x="616401" y="1602317"/>
            <a:ext cx="5479599" cy="4519083"/>
          </a:xfrm>
        </p:spPr>
        <p:txBody>
          <a:bodyPr/>
          <a:lstStyle/>
          <a:p>
            <a:r>
              <a:rPr lang="en-US" dirty="0"/>
              <a:t>Python 2.7.6 and Python 3.4 or</a:t>
            </a:r>
            <a:r>
              <a:rPr lang="zh-CN" altLang="en-US" dirty="0"/>
              <a:t> </a:t>
            </a:r>
            <a:r>
              <a:rPr lang="en-US" dirty="0"/>
              <a:t>greater includes by default</a:t>
            </a:r>
          </a:p>
          <a:p>
            <a:r>
              <a:rPr lang="en-US" dirty="0"/>
              <a:t>Integrates with </a:t>
            </a:r>
            <a:r>
              <a:rPr lang="en-US" dirty="0" err="1"/>
              <a:t>PyPI</a:t>
            </a:r>
            <a:r>
              <a:rPr lang="en-US" dirty="0"/>
              <a:t> for</a:t>
            </a:r>
            <a:r>
              <a:rPr lang="zh-CN" altLang="en-US" dirty="0"/>
              <a:t> </a:t>
            </a:r>
            <a:r>
              <a:rPr lang="en-US" dirty="0"/>
              <a:t>packages</a:t>
            </a:r>
          </a:p>
          <a:p>
            <a:r>
              <a:rPr lang="en-US" dirty="0"/>
              <a:t>Install, Upgrade, and Uninstall  packages</a:t>
            </a:r>
          </a:p>
          <a:p>
            <a:r>
              <a:rPr lang="en-US" dirty="0"/>
              <a:t>“</a:t>
            </a:r>
            <a:r>
              <a:rPr lang="en-US" dirty="0" err="1">
                <a:solidFill>
                  <a:srgbClr val="00B0F0"/>
                </a:solidFill>
              </a:rPr>
              <a:t>requirements.txt</a:t>
            </a:r>
            <a:r>
              <a:rPr lang="en-US" dirty="0"/>
              <a:t>” in</a:t>
            </a:r>
            <a:r>
              <a:rPr lang="zh-CN" altLang="en-US" dirty="0"/>
              <a:t> </a:t>
            </a:r>
            <a:r>
              <a:rPr lang="en-US" dirty="0"/>
              <a:t>projects provide input to pip</a:t>
            </a:r>
            <a:endParaRPr lang="en-CN" dirty="0"/>
          </a:p>
        </p:txBody>
      </p:sp>
      <p:sp>
        <p:nvSpPr>
          <p:cNvPr id="3" name="Title 2">
            <a:extLst>
              <a:ext uri="{FF2B5EF4-FFF2-40B4-BE49-F238E27FC236}">
                <a16:creationId xmlns:a16="http://schemas.microsoft.com/office/drawing/2014/main" id="{6AFEFB98-A7D1-2E4A-B554-4D77C2F1C8E0}"/>
              </a:ext>
            </a:extLst>
          </p:cNvPr>
          <p:cNvSpPr>
            <a:spLocks noGrp="1"/>
          </p:cNvSpPr>
          <p:nvPr>
            <p:ph type="title"/>
          </p:nvPr>
        </p:nvSpPr>
        <p:spPr/>
        <p:txBody>
          <a:bodyPr/>
          <a:lstStyle/>
          <a:p>
            <a:r>
              <a:rPr lang="en-US" spc="-35" dirty="0">
                <a:solidFill>
                  <a:srgbClr val="005073"/>
                </a:solidFill>
              </a:rPr>
              <a:t>Pip</a:t>
            </a:r>
            <a:r>
              <a:rPr lang="zh-CN" altLang="en-US" spc="-35" dirty="0">
                <a:solidFill>
                  <a:srgbClr val="005073"/>
                </a:solidFill>
              </a:rPr>
              <a:t> </a:t>
            </a:r>
            <a:r>
              <a:rPr lang="en-US" altLang="zh-CN" spc="-35" dirty="0">
                <a:solidFill>
                  <a:srgbClr val="005073"/>
                </a:solidFill>
              </a:rPr>
              <a:t>-</a:t>
            </a:r>
            <a:r>
              <a:rPr lang="en-US" spc="-35" dirty="0">
                <a:solidFill>
                  <a:srgbClr val="005073"/>
                </a:solidFill>
              </a:rPr>
              <a:t> The </a:t>
            </a:r>
            <a:r>
              <a:rPr lang="en-US" spc="-15" dirty="0">
                <a:solidFill>
                  <a:srgbClr val="005073"/>
                </a:solidFill>
              </a:rPr>
              <a:t>Python </a:t>
            </a:r>
            <a:r>
              <a:rPr lang="en-US" spc="-20" dirty="0">
                <a:solidFill>
                  <a:srgbClr val="005073"/>
                </a:solidFill>
              </a:rPr>
              <a:t>Package</a:t>
            </a:r>
            <a:r>
              <a:rPr lang="en-US" spc="250" dirty="0">
                <a:solidFill>
                  <a:srgbClr val="005073"/>
                </a:solidFill>
              </a:rPr>
              <a:t> </a:t>
            </a:r>
            <a:r>
              <a:rPr lang="en-US" spc="-40" dirty="0">
                <a:solidFill>
                  <a:srgbClr val="005073"/>
                </a:solidFill>
              </a:rPr>
              <a:t>Installer</a:t>
            </a:r>
            <a:endParaRPr lang="en-CN" dirty="0"/>
          </a:p>
        </p:txBody>
      </p:sp>
      <p:sp>
        <p:nvSpPr>
          <p:cNvPr id="4" name="object 3">
            <a:extLst>
              <a:ext uri="{FF2B5EF4-FFF2-40B4-BE49-F238E27FC236}">
                <a16:creationId xmlns:a16="http://schemas.microsoft.com/office/drawing/2014/main" id="{5DEB248E-B310-6C4B-A661-09D354B8332D}"/>
              </a:ext>
            </a:extLst>
          </p:cNvPr>
          <p:cNvSpPr txBox="1"/>
          <p:nvPr/>
        </p:nvSpPr>
        <p:spPr>
          <a:xfrm>
            <a:off x="6339840" y="1609344"/>
            <a:ext cx="5181600" cy="4109085"/>
          </a:xfrm>
          <a:prstGeom prst="rect">
            <a:avLst/>
          </a:prstGeom>
          <a:solidFill>
            <a:srgbClr val="282828"/>
          </a:solidFill>
        </p:spPr>
        <p:txBody>
          <a:bodyPr vert="horz" wrap="square" lIns="0" tIns="33655" rIns="0" bIns="0" rtlCol="0">
            <a:spAutoFit/>
          </a:bodyPr>
          <a:lstStyle/>
          <a:p>
            <a:pPr marL="78740" marR="3164840">
              <a:lnSpc>
                <a:spcPts val="1370"/>
              </a:lnSpc>
              <a:spcBef>
                <a:spcPts val="265"/>
              </a:spcBef>
            </a:pPr>
            <a:r>
              <a:rPr sz="1200" spc="-5" dirty="0">
                <a:solidFill>
                  <a:srgbClr val="FFFFFF"/>
                </a:solidFill>
                <a:latin typeface="Courier New"/>
                <a:cs typeface="Courier New"/>
              </a:rPr>
              <a:t>DevNet$ pip --version  pip</a:t>
            </a:r>
            <a:r>
              <a:rPr sz="1200" spc="-70" dirty="0">
                <a:solidFill>
                  <a:srgbClr val="FFFFFF"/>
                </a:solidFill>
                <a:latin typeface="Courier New"/>
                <a:cs typeface="Courier New"/>
              </a:rPr>
              <a:t> </a:t>
            </a:r>
            <a:r>
              <a:rPr sz="1200" spc="-5" dirty="0">
                <a:solidFill>
                  <a:srgbClr val="FFFFFF"/>
                </a:solidFill>
                <a:latin typeface="Courier New"/>
                <a:cs typeface="Courier New"/>
              </a:rPr>
              <a:t>9.0.1</a:t>
            </a:r>
            <a:endParaRPr sz="1200" dirty="0">
              <a:latin typeface="Courier New"/>
              <a:cs typeface="Courier New"/>
            </a:endParaRPr>
          </a:p>
          <a:p>
            <a:pPr>
              <a:lnSpc>
                <a:spcPct val="100000"/>
              </a:lnSpc>
              <a:spcBef>
                <a:spcPts val="50"/>
              </a:spcBef>
            </a:pPr>
            <a:endParaRPr sz="1050" dirty="0">
              <a:latin typeface="Times New Roman"/>
              <a:cs typeface="Times New Roman"/>
            </a:endParaRPr>
          </a:p>
          <a:p>
            <a:pPr marL="78740">
              <a:lnSpc>
                <a:spcPts val="1405"/>
              </a:lnSpc>
            </a:pPr>
            <a:r>
              <a:rPr sz="1200" spc="-5" dirty="0">
                <a:solidFill>
                  <a:srgbClr val="FFFFFF"/>
                </a:solidFill>
                <a:latin typeface="Courier New"/>
                <a:cs typeface="Courier New"/>
              </a:rPr>
              <a:t>DevNet$ pip </a:t>
            </a:r>
            <a:r>
              <a:rPr sz="1200" dirty="0">
                <a:solidFill>
                  <a:srgbClr val="FFFFFF"/>
                </a:solidFill>
                <a:latin typeface="Courier New"/>
                <a:cs typeface="Courier New"/>
              </a:rPr>
              <a:t>install</a:t>
            </a:r>
            <a:r>
              <a:rPr sz="1200" spc="-10" dirty="0">
                <a:solidFill>
                  <a:srgbClr val="FFFFFF"/>
                </a:solidFill>
                <a:latin typeface="Courier New"/>
                <a:cs typeface="Courier New"/>
              </a:rPr>
              <a:t> </a:t>
            </a:r>
            <a:r>
              <a:rPr sz="1200" dirty="0">
                <a:solidFill>
                  <a:srgbClr val="FFFFFF"/>
                </a:solidFill>
                <a:latin typeface="Courier New"/>
                <a:cs typeface="Courier New"/>
              </a:rPr>
              <a:t>pyang</a:t>
            </a:r>
            <a:endParaRPr sz="1200" dirty="0">
              <a:latin typeface="Courier New"/>
              <a:cs typeface="Courier New"/>
            </a:endParaRPr>
          </a:p>
          <a:p>
            <a:pPr marL="78740">
              <a:lnSpc>
                <a:spcPts val="1370"/>
              </a:lnSpc>
            </a:pPr>
            <a:r>
              <a:rPr sz="1200" spc="-5" dirty="0">
                <a:solidFill>
                  <a:srgbClr val="FFFFFF"/>
                </a:solidFill>
                <a:latin typeface="Courier New"/>
                <a:cs typeface="Courier New"/>
              </a:rPr>
              <a:t>Collecting</a:t>
            </a:r>
            <a:r>
              <a:rPr sz="1200" spc="-45" dirty="0">
                <a:solidFill>
                  <a:srgbClr val="FFFFFF"/>
                </a:solidFill>
                <a:latin typeface="Courier New"/>
                <a:cs typeface="Courier New"/>
              </a:rPr>
              <a:t> </a:t>
            </a:r>
            <a:r>
              <a:rPr sz="1200" dirty="0">
                <a:solidFill>
                  <a:srgbClr val="FFFFFF"/>
                </a:solidFill>
                <a:latin typeface="Courier New"/>
                <a:cs typeface="Courier New"/>
              </a:rPr>
              <a:t>pyang</a:t>
            </a:r>
            <a:endParaRPr sz="1200" dirty="0">
              <a:latin typeface="Courier New"/>
              <a:cs typeface="Courier New"/>
            </a:endParaRPr>
          </a:p>
          <a:p>
            <a:pPr marL="261620">
              <a:lnSpc>
                <a:spcPts val="1370"/>
              </a:lnSpc>
            </a:pPr>
            <a:r>
              <a:rPr sz="1200" spc="-5" dirty="0">
                <a:solidFill>
                  <a:srgbClr val="FFFFFF"/>
                </a:solidFill>
                <a:latin typeface="Courier New"/>
                <a:cs typeface="Courier New"/>
              </a:rPr>
              <a:t>Downloading </a:t>
            </a:r>
            <a:r>
              <a:rPr sz="1200" dirty="0">
                <a:solidFill>
                  <a:srgbClr val="FFFFFF"/>
                </a:solidFill>
                <a:latin typeface="Courier New"/>
                <a:cs typeface="Courier New"/>
              </a:rPr>
              <a:t>pyang-1.7.3-py2.py3-none-any.whl</a:t>
            </a:r>
            <a:r>
              <a:rPr sz="1200" spc="15" dirty="0">
                <a:solidFill>
                  <a:srgbClr val="FFFFFF"/>
                </a:solidFill>
                <a:latin typeface="Courier New"/>
                <a:cs typeface="Courier New"/>
              </a:rPr>
              <a:t> </a:t>
            </a:r>
            <a:r>
              <a:rPr sz="1200" spc="-5" dirty="0">
                <a:solidFill>
                  <a:srgbClr val="FFFFFF"/>
                </a:solidFill>
                <a:latin typeface="Courier New"/>
                <a:cs typeface="Courier New"/>
              </a:rPr>
              <a:t>(326kB)</a:t>
            </a:r>
            <a:endParaRPr sz="1200" dirty="0">
              <a:latin typeface="Courier New"/>
              <a:cs typeface="Courier New"/>
            </a:endParaRPr>
          </a:p>
          <a:p>
            <a:pPr marL="444500">
              <a:lnSpc>
                <a:spcPts val="1370"/>
              </a:lnSpc>
            </a:pPr>
            <a:r>
              <a:rPr sz="1200" dirty="0">
                <a:solidFill>
                  <a:srgbClr val="FFFFFF"/>
                </a:solidFill>
                <a:latin typeface="Courier New"/>
                <a:cs typeface="Courier New"/>
              </a:rPr>
              <a:t>100% </a:t>
            </a:r>
            <a:r>
              <a:rPr sz="1200" spc="-5" dirty="0">
                <a:solidFill>
                  <a:srgbClr val="FFFFFF"/>
                </a:solidFill>
                <a:latin typeface="Courier New"/>
                <a:cs typeface="Courier New"/>
              </a:rPr>
              <a:t>|████████████████████████████████|</a:t>
            </a:r>
            <a:r>
              <a:rPr sz="1200" spc="100" dirty="0">
                <a:solidFill>
                  <a:srgbClr val="FFFFFF"/>
                </a:solidFill>
                <a:latin typeface="Courier New"/>
                <a:cs typeface="Courier New"/>
              </a:rPr>
              <a:t> </a:t>
            </a:r>
            <a:r>
              <a:rPr sz="1200" spc="-5" dirty="0">
                <a:solidFill>
                  <a:srgbClr val="FFFFFF"/>
                </a:solidFill>
                <a:latin typeface="Courier New"/>
                <a:cs typeface="Courier New"/>
              </a:rPr>
              <a:t>327kB</a:t>
            </a:r>
            <a:endParaRPr sz="1200" dirty="0">
              <a:latin typeface="Courier New"/>
              <a:cs typeface="Courier New"/>
            </a:endParaRPr>
          </a:p>
          <a:p>
            <a:pPr marL="78740">
              <a:lnSpc>
                <a:spcPts val="1370"/>
              </a:lnSpc>
            </a:pPr>
            <a:r>
              <a:rPr sz="1200" spc="-5" dirty="0">
                <a:solidFill>
                  <a:srgbClr val="FFFFFF"/>
                </a:solidFill>
                <a:latin typeface="Courier New"/>
                <a:cs typeface="Courier New"/>
              </a:rPr>
              <a:t>1.3MB/s</a:t>
            </a:r>
            <a:endParaRPr sz="1200" dirty="0">
              <a:latin typeface="Courier New"/>
              <a:cs typeface="Courier New"/>
            </a:endParaRPr>
          </a:p>
          <a:p>
            <a:pPr marL="78740" marR="1506855">
              <a:lnSpc>
                <a:spcPts val="1370"/>
              </a:lnSpc>
              <a:spcBef>
                <a:spcPts val="65"/>
              </a:spcBef>
            </a:pPr>
            <a:r>
              <a:rPr sz="1200" spc="-5" dirty="0">
                <a:solidFill>
                  <a:srgbClr val="FFFFFF"/>
                </a:solidFill>
                <a:latin typeface="Courier New"/>
                <a:cs typeface="Courier New"/>
              </a:rPr>
              <a:t>Installing collected packages: pyang  Successfully </a:t>
            </a:r>
            <a:r>
              <a:rPr sz="1200" dirty="0">
                <a:solidFill>
                  <a:srgbClr val="FFFFFF"/>
                </a:solidFill>
                <a:latin typeface="Courier New"/>
                <a:cs typeface="Courier New"/>
              </a:rPr>
              <a:t>installed</a:t>
            </a:r>
            <a:r>
              <a:rPr sz="1200" spc="-5" dirty="0">
                <a:solidFill>
                  <a:srgbClr val="FFFFFF"/>
                </a:solidFill>
                <a:latin typeface="Courier New"/>
                <a:cs typeface="Courier New"/>
              </a:rPr>
              <a:t> </a:t>
            </a:r>
            <a:r>
              <a:rPr sz="1200" dirty="0">
                <a:solidFill>
                  <a:srgbClr val="FFFFFF"/>
                </a:solidFill>
                <a:latin typeface="Courier New"/>
                <a:cs typeface="Courier New"/>
              </a:rPr>
              <a:t>pyang-1.7.3</a:t>
            </a:r>
            <a:endParaRPr sz="1200" dirty="0">
              <a:latin typeface="Courier New"/>
              <a:cs typeface="Courier New"/>
            </a:endParaRPr>
          </a:p>
          <a:p>
            <a:pPr>
              <a:lnSpc>
                <a:spcPct val="100000"/>
              </a:lnSpc>
              <a:spcBef>
                <a:spcPts val="50"/>
              </a:spcBef>
            </a:pPr>
            <a:endParaRPr sz="1050" dirty="0">
              <a:latin typeface="Times New Roman"/>
              <a:cs typeface="Times New Roman"/>
            </a:endParaRPr>
          </a:p>
          <a:p>
            <a:pPr marL="78740">
              <a:lnSpc>
                <a:spcPts val="1405"/>
              </a:lnSpc>
            </a:pPr>
            <a:r>
              <a:rPr sz="1200" spc="-5" dirty="0">
                <a:solidFill>
                  <a:srgbClr val="FFFFFF"/>
                </a:solidFill>
                <a:latin typeface="Courier New"/>
                <a:cs typeface="Courier New"/>
              </a:rPr>
              <a:t>DevNet$ pip install </a:t>
            </a:r>
            <a:r>
              <a:rPr sz="1200" spc="0" dirty="0">
                <a:solidFill>
                  <a:srgbClr val="FFFFFF"/>
                </a:solidFill>
                <a:latin typeface="Courier New"/>
                <a:cs typeface="Courier New"/>
              </a:rPr>
              <a:t>-r</a:t>
            </a:r>
            <a:r>
              <a:rPr sz="1200" spc="75" dirty="0">
                <a:solidFill>
                  <a:srgbClr val="FFFFFF"/>
                </a:solidFill>
                <a:latin typeface="Courier New"/>
                <a:cs typeface="Courier New"/>
              </a:rPr>
              <a:t> </a:t>
            </a:r>
            <a:r>
              <a:rPr sz="1200" spc="-5" dirty="0">
                <a:solidFill>
                  <a:srgbClr val="FFFFFF"/>
                </a:solidFill>
                <a:latin typeface="Courier New"/>
                <a:cs typeface="Courier New"/>
              </a:rPr>
              <a:t>requirements.txt</a:t>
            </a:r>
            <a:endParaRPr sz="1200" dirty="0">
              <a:latin typeface="Courier New"/>
              <a:cs typeface="Courier New"/>
            </a:endParaRPr>
          </a:p>
          <a:p>
            <a:pPr marL="78740">
              <a:lnSpc>
                <a:spcPts val="1370"/>
              </a:lnSpc>
            </a:pPr>
            <a:r>
              <a:rPr sz="1200" spc="-5" dirty="0">
                <a:solidFill>
                  <a:srgbClr val="FFFFFF"/>
                </a:solidFill>
                <a:latin typeface="Courier New"/>
                <a:cs typeface="Courier New"/>
              </a:rPr>
              <a:t>Collecting requests </a:t>
            </a:r>
            <a:r>
              <a:rPr sz="1200" dirty="0">
                <a:solidFill>
                  <a:srgbClr val="FFFFFF"/>
                </a:solidFill>
                <a:latin typeface="Courier New"/>
                <a:cs typeface="Courier New"/>
              </a:rPr>
              <a:t>(from </a:t>
            </a:r>
            <a:r>
              <a:rPr sz="1200" spc="-5" dirty="0">
                <a:solidFill>
                  <a:srgbClr val="FFFFFF"/>
                </a:solidFill>
                <a:latin typeface="Courier New"/>
                <a:cs typeface="Courier New"/>
              </a:rPr>
              <a:t>-r </a:t>
            </a:r>
            <a:r>
              <a:rPr sz="1200" dirty="0">
                <a:solidFill>
                  <a:srgbClr val="FFFFFF"/>
                </a:solidFill>
                <a:latin typeface="Courier New"/>
                <a:cs typeface="Courier New"/>
              </a:rPr>
              <a:t>requirements.txt (line</a:t>
            </a:r>
            <a:r>
              <a:rPr sz="1200" spc="125" dirty="0">
                <a:solidFill>
                  <a:srgbClr val="FFFFFF"/>
                </a:solidFill>
                <a:latin typeface="Courier New"/>
                <a:cs typeface="Courier New"/>
              </a:rPr>
              <a:t> </a:t>
            </a:r>
            <a:r>
              <a:rPr sz="1200" dirty="0">
                <a:solidFill>
                  <a:srgbClr val="FFFFFF"/>
                </a:solidFill>
                <a:latin typeface="Courier New"/>
                <a:cs typeface="Courier New"/>
              </a:rPr>
              <a:t>1))</a:t>
            </a:r>
            <a:endParaRPr sz="1200" dirty="0">
              <a:latin typeface="Courier New"/>
              <a:cs typeface="Courier New"/>
            </a:endParaRPr>
          </a:p>
          <a:p>
            <a:pPr marL="78740" marR="491490" indent="182880">
              <a:lnSpc>
                <a:spcPts val="1370"/>
              </a:lnSpc>
              <a:spcBef>
                <a:spcPts val="70"/>
              </a:spcBef>
            </a:pPr>
            <a:r>
              <a:rPr sz="1200" spc="-5" dirty="0">
                <a:solidFill>
                  <a:srgbClr val="FFFFFF"/>
                </a:solidFill>
                <a:latin typeface="Courier New"/>
                <a:cs typeface="Courier New"/>
              </a:rPr>
              <a:t>Downloading </a:t>
            </a:r>
            <a:r>
              <a:rPr sz="1200" dirty="0">
                <a:solidFill>
                  <a:srgbClr val="FFFFFF"/>
                </a:solidFill>
                <a:latin typeface="Courier New"/>
                <a:cs typeface="Courier New"/>
              </a:rPr>
              <a:t>requests-2.18.2-py2.py3-none-any.whl  </a:t>
            </a:r>
            <a:r>
              <a:rPr sz="1200" spc="-5" dirty="0">
                <a:solidFill>
                  <a:srgbClr val="FFFFFF"/>
                </a:solidFill>
                <a:latin typeface="Courier New"/>
                <a:cs typeface="Courier New"/>
              </a:rPr>
              <a:t>(88kB)</a:t>
            </a:r>
            <a:endParaRPr sz="1200" dirty="0">
              <a:latin typeface="Courier New"/>
              <a:cs typeface="Courier New"/>
            </a:endParaRPr>
          </a:p>
          <a:p>
            <a:pPr marL="444500">
              <a:lnSpc>
                <a:spcPts val="1300"/>
              </a:lnSpc>
            </a:pPr>
            <a:r>
              <a:rPr sz="1200" dirty="0">
                <a:solidFill>
                  <a:srgbClr val="FFFFFF"/>
                </a:solidFill>
                <a:latin typeface="Courier New"/>
                <a:cs typeface="Courier New"/>
              </a:rPr>
              <a:t>100% </a:t>
            </a:r>
            <a:r>
              <a:rPr sz="1200" spc="-5" dirty="0">
                <a:solidFill>
                  <a:srgbClr val="FFFFFF"/>
                </a:solidFill>
                <a:latin typeface="Courier New"/>
                <a:cs typeface="Courier New"/>
              </a:rPr>
              <a:t>|████████████████████████████████|</a:t>
            </a:r>
            <a:r>
              <a:rPr sz="1200" spc="100" dirty="0">
                <a:solidFill>
                  <a:srgbClr val="FFFFFF"/>
                </a:solidFill>
                <a:latin typeface="Courier New"/>
                <a:cs typeface="Courier New"/>
              </a:rPr>
              <a:t> </a:t>
            </a:r>
            <a:r>
              <a:rPr sz="1200" spc="-5" dirty="0">
                <a:solidFill>
                  <a:srgbClr val="FFFFFF"/>
                </a:solidFill>
                <a:latin typeface="Courier New"/>
                <a:cs typeface="Courier New"/>
              </a:rPr>
              <a:t>92kB</a:t>
            </a:r>
            <a:endParaRPr sz="1200" dirty="0">
              <a:latin typeface="Courier New"/>
              <a:cs typeface="Courier New"/>
            </a:endParaRPr>
          </a:p>
          <a:p>
            <a:pPr marL="78740">
              <a:lnSpc>
                <a:spcPts val="1370"/>
              </a:lnSpc>
            </a:pPr>
            <a:r>
              <a:rPr sz="1200" spc="-5" dirty="0">
                <a:solidFill>
                  <a:srgbClr val="FFFFFF"/>
                </a:solidFill>
                <a:latin typeface="Courier New"/>
                <a:cs typeface="Courier New"/>
              </a:rPr>
              <a:t>662kB/s</a:t>
            </a:r>
            <a:endParaRPr sz="1200" dirty="0">
              <a:latin typeface="Courier New"/>
              <a:cs typeface="Courier New"/>
            </a:endParaRPr>
          </a:p>
          <a:p>
            <a:pPr marL="78740">
              <a:lnSpc>
                <a:spcPts val="1370"/>
              </a:lnSpc>
            </a:pPr>
            <a:r>
              <a:rPr sz="1200" dirty="0">
                <a:solidFill>
                  <a:srgbClr val="FFFFFF"/>
                </a:solidFill>
                <a:latin typeface="Courier New"/>
                <a:cs typeface="Courier New"/>
              </a:rPr>
              <a:t>.</a:t>
            </a:r>
            <a:endParaRPr sz="1200" dirty="0">
              <a:latin typeface="Courier New"/>
              <a:cs typeface="Courier New"/>
            </a:endParaRPr>
          </a:p>
          <a:p>
            <a:pPr marL="78740">
              <a:lnSpc>
                <a:spcPts val="1370"/>
              </a:lnSpc>
            </a:pPr>
            <a:r>
              <a:rPr sz="1200" spc="-5" dirty="0">
                <a:solidFill>
                  <a:srgbClr val="FFFFFF"/>
                </a:solidFill>
                <a:latin typeface="Courier New"/>
                <a:cs typeface="Courier New"/>
              </a:rPr>
              <a:t>{OUTPUT</a:t>
            </a:r>
            <a:r>
              <a:rPr sz="1200" spc="-25" dirty="0">
                <a:solidFill>
                  <a:srgbClr val="FFFFFF"/>
                </a:solidFill>
                <a:latin typeface="Courier New"/>
                <a:cs typeface="Courier New"/>
              </a:rPr>
              <a:t> </a:t>
            </a:r>
            <a:r>
              <a:rPr sz="1200" spc="-5" dirty="0">
                <a:solidFill>
                  <a:srgbClr val="FFFFFF"/>
                </a:solidFill>
                <a:latin typeface="Courier New"/>
                <a:cs typeface="Courier New"/>
              </a:rPr>
              <a:t>TRUNCATED}</a:t>
            </a:r>
            <a:endParaRPr sz="1200" dirty="0">
              <a:latin typeface="Courier New"/>
              <a:cs typeface="Courier New"/>
            </a:endParaRPr>
          </a:p>
          <a:p>
            <a:pPr marL="78740">
              <a:lnSpc>
                <a:spcPts val="1370"/>
              </a:lnSpc>
            </a:pPr>
            <a:r>
              <a:rPr sz="1200" dirty="0">
                <a:solidFill>
                  <a:srgbClr val="FFFFFF"/>
                </a:solidFill>
                <a:latin typeface="Courier New"/>
                <a:cs typeface="Courier New"/>
              </a:rPr>
              <a:t>.</a:t>
            </a:r>
            <a:endParaRPr sz="1200" dirty="0">
              <a:latin typeface="Courier New"/>
              <a:cs typeface="Courier New"/>
            </a:endParaRPr>
          </a:p>
          <a:p>
            <a:pPr marL="78740">
              <a:lnSpc>
                <a:spcPts val="1370"/>
              </a:lnSpc>
            </a:pPr>
            <a:r>
              <a:rPr sz="1200" dirty="0">
                <a:solidFill>
                  <a:srgbClr val="FFFFFF"/>
                </a:solidFill>
                <a:latin typeface="Courier New"/>
                <a:cs typeface="Courier New"/>
              </a:rPr>
              <a:t>Successfully installed requests-2.18.2</a:t>
            </a:r>
            <a:r>
              <a:rPr sz="1200" spc="-30" dirty="0">
                <a:solidFill>
                  <a:srgbClr val="FFFFFF"/>
                </a:solidFill>
                <a:latin typeface="Courier New"/>
                <a:cs typeface="Courier New"/>
              </a:rPr>
              <a:t> </a:t>
            </a:r>
            <a:r>
              <a:rPr sz="1200" dirty="0">
                <a:solidFill>
                  <a:srgbClr val="FFFFFF"/>
                </a:solidFill>
                <a:latin typeface="Courier New"/>
                <a:cs typeface="Courier New"/>
              </a:rPr>
              <a:t>six-1.10.0</a:t>
            </a:r>
            <a:endParaRPr sz="1200" dirty="0">
              <a:latin typeface="Courier New"/>
              <a:cs typeface="Courier New"/>
            </a:endParaRPr>
          </a:p>
          <a:p>
            <a:pPr marL="78740">
              <a:lnSpc>
                <a:spcPts val="1405"/>
              </a:lnSpc>
            </a:pPr>
            <a:r>
              <a:rPr sz="1200" spc="-5" dirty="0">
                <a:solidFill>
                  <a:srgbClr val="FFFFFF"/>
                </a:solidFill>
                <a:latin typeface="Courier New"/>
                <a:cs typeface="Courier New"/>
              </a:rPr>
              <a:t>urllib3-1.22</a:t>
            </a:r>
            <a:endParaRPr sz="1200" dirty="0">
              <a:latin typeface="Courier New"/>
              <a:cs typeface="Courier New"/>
            </a:endParaRPr>
          </a:p>
        </p:txBody>
      </p:sp>
    </p:spTree>
    <p:extLst>
      <p:ext uri="{BB962C8B-B14F-4D97-AF65-F5344CB8AC3E}">
        <p14:creationId xmlns:p14="http://schemas.microsoft.com/office/powerpoint/2010/main" val="1692646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2A757F-1448-F74A-A415-BF5C552F88C9}"/>
              </a:ext>
            </a:extLst>
          </p:cNvPr>
          <p:cNvSpPr>
            <a:spLocks noGrp="1"/>
          </p:cNvSpPr>
          <p:nvPr>
            <p:ph type="body" sz="quarter" idx="10"/>
          </p:nvPr>
        </p:nvSpPr>
        <p:spPr>
          <a:xfrm>
            <a:off x="616401" y="1602317"/>
            <a:ext cx="5479599" cy="4519083"/>
          </a:xfrm>
        </p:spPr>
        <p:txBody>
          <a:bodyPr/>
          <a:lstStyle/>
          <a:p>
            <a:pPr marL="167640" indent="-154940">
              <a:lnSpc>
                <a:spcPct val="100000"/>
              </a:lnSpc>
              <a:spcBef>
                <a:spcPts val="440"/>
              </a:spcBef>
              <a:buSzPct val="58333"/>
              <a:tabLst>
                <a:tab pos="168275" algn="l"/>
              </a:tabLst>
            </a:pPr>
            <a:r>
              <a:rPr lang="en-US" sz="2400" spc="-35" dirty="0">
                <a:solidFill>
                  <a:srgbClr val="282828"/>
                </a:solidFill>
                <a:latin typeface="Arial"/>
                <a:cs typeface="Arial"/>
              </a:rPr>
              <a:t>Install </a:t>
            </a:r>
            <a:r>
              <a:rPr lang="en-US" sz="2400" spc="-70" dirty="0">
                <a:solidFill>
                  <a:srgbClr val="282828"/>
                </a:solidFill>
                <a:latin typeface="Arial"/>
                <a:cs typeface="Arial"/>
              </a:rPr>
              <a:t>a</a:t>
            </a:r>
            <a:r>
              <a:rPr lang="en-US" sz="2400" spc="65" dirty="0">
                <a:solidFill>
                  <a:srgbClr val="282828"/>
                </a:solidFill>
                <a:latin typeface="Arial"/>
                <a:cs typeface="Arial"/>
              </a:rPr>
              <a:t> </a:t>
            </a:r>
            <a:r>
              <a:rPr lang="en-US" sz="2400" spc="5" dirty="0">
                <a:solidFill>
                  <a:srgbClr val="282828"/>
                </a:solidFill>
                <a:latin typeface="Arial"/>
                <a:cs typeface="Arial"/>
              </a:rPr>
              <a:t>package</a:t>
            </a:r>
            <a:endParaRPr lang="en-US" sz="2400" dirty="0">
              <a:latin typeface="Arial"/>
              <a:cs typeface="Arial"/>
            </a:endParaRPr>
          </a:p>
          <a:p>
            <a:pPr marL="320040" lvl="1" indent="-152400">
              <a:lnSpc>
                <a:spcPct val="100000"/>
              </a:lnSpc>
              <a:spcBef>
                <a:spcPts val="275"/>
              </a:spcBef>
              <a:buSzPct val="60000"/>
              <a:tabLst>
                <a:tab pos="320675" algn="l"/>
              </a:tabLst>
            </a:pPr>
            <a:r>
              <a:rPr lang="en-US" sz="2000" spc="-5" dirty="0">
                <a:solidFill>
                  <a:srgbClr val="282828"/>
                </a:solidFill>
                <a:latin typeface="Courier New"/>
                <a:cs typeface="Courier New"/>
              </a:rPr>
              <a:t>pip install</a:t>
            </a:r>
            <a:r>
              <a:rPr lang="en-US" sz="2000" spc="-65" dirty="0">
                <a:solidFill>
                  <a:srgbClr val="282828"/>
                </a:solidFill>
                <a:latin typeface="Courier New"/>
                <a:cs typeface="Courier New"/>
              </a:rPr>
              <a:t> </a:t>
            </a:r>
            <a:r>
              <a:rPr lang="en-US" sz="2000" b="1" spc="-5" dirty="0">
                <a:solidFill>
                  <a:srgbClr val="282828"/>
                </a:solidFill>
                <a:latin typeface="Courier New"/>
                <a:cs typeface="Courier New"/>
              </a:rPr>
              <a:t>package</a:t>
            </a:r>
            <a:endParaRPr lang="en-US" sz="2000" dirty="0">
              <a:latin typeface="Courier New"/>
              <a:cs typeface="Courier New"/>
            </a:endParaRPr>
          </a:p>
          <a:p>
            <a:pPr marL="167640" indent="-154940">
              <a:lnSpc>
                <a:spcPct val="100000"/>
              </a:lnSpc>
              <a:spcBef>
                <a:spcPts val="1570"/>
              </a:spcBef>
              <a:buSzPct val="60416"/>
              <a:tabLst>
                <a:tab pos="168275" algn="l"/>
              </a:tabLst>
            </a:pPr>
            <a:r>
              <a:rPr lang="en-US" sz="2400" spc="10" dirty="0">
                <a:solidFill>
                  <a:srgbClr val="282828"/>
                </a:solidFill>
                <a:latin typeface="Arial"/>
                <a:cs typeface="Arial"/>
              </a:rPr>
              <a:t>Upgrade </a:t>
            </a:r>
            <a:r>
              <a:rPr lang="en-US" sz="2400" spc="-65" dirty="0">
                <a:solidFill>
                  <a:srgbClr val="282828"/>
                </a:solidFill>
                <a:latin typeface="Arial"/>
                <a:cs typeface="Arial"/>
              </a:rPr>
              <a:t>a</a:t>
            </a:r>
            <a:r>
              <a:rPr lang="en-US" sz="2400" spc="30" dirty="0">
                <a:solidFill>
                  <a:srgbClr val="282828"/>
                </a:solidFill>
                <a:latin typeface="Arial"/>
                <a:cs typeface="Arial"/>
              </a:rPr>
              <a:t> </a:t>
            </a:r>
            <a:r>
              <a:rPr lang="en-US" sz="2400" spc="5" dirty="0">
                <a:solidFill>
                  <a:srgbClr val="282828"/>
                </a:solidFill>
                <a:latin typeface="Arial"/>
                <a:cs typeface="Arial"/>
              </a:rPr>
              <a:t>package</a:t>
            </a:r>
            <a:endParaRPr lang="en-US" sz="2400" dirty="0">
              <a:latin typeface="Arial"/>
              <a:cs typeface="Arial"/>
            </a:endParaRPr>
          </a:p>
          <a:p>
            <a:pPr marL="320040" lvl="1" indent="-152400">
              <a:lnSpc>
                <a:spcPct val="100000"/>
              </a:lnSpc>
              <a:spcBef>
                <a:spcPts val="254"/>
              </a:spcBef>
              <a:buSzPct val="60000"/>
              <a:tabLst>
                <a:tab pos="320675" algn="l"/>
              </a:tabLst>
            </a:pPr>
            <a:r>
              <a:rPr lang="en-US" sz="2000" spc="-5" dirty="0">
                <a:solidFill>
                  <a:srgbClr val="282828"/>
                </a:solidFill>
                <a:latin typeface="Courier New"/>
                <a:cs typeface="Courier New"/>
              </a:rPr>
              <a:t>pip install --upgrade</a:t>
            </a:r>
            <a:r>
              <a:rPr lang="en-US" sz="2000" spc="-70" dirty="0">
                <a:solidFill>
                  <a:srgbClr val="282828"/>
                </a:solidFill>
                <a:latin typeface="Courier New"/>
                <a:cs typeface="Courier New"/>
              </a:rPr>
              <a:t> </a:t>
            </a:r>
            <a:r>
              <a:rPr lang="en-US" sz="2000" b="1" spc="-5" dirty="0">
                <a:solidFill>
                  <a:srgbClr val="282828"/>
                </a:solidFill>
                <a:latin typeface="Courier New"/>
                <a:cs typeface="Courier New"/>
              </a:rPr>
              <a:t>package</a:t>
            </a:r>
            <a:endParaRPr lang="en-US" sz="2000" dirty="0">
              <a:latin typeface="Courier New"/>
              <a:cs typeface="Courier New"/>
            </a:endParaRPr>
          </a:p>
          <a:p>
            <a:pPr marL="167640" indent="-154940">
              <a:lnSpc>
                <a:spcPct val="100000"/>
              </a:lnSpc>
              <a:spcBef>
                <a:spcPts val="1565"/>
              </a:spcBef>
              <a:buSzPct val="60416"/>
              <a:tabLst>
                <a:tab pos="168275" algn="l"/>
              </a:tabLst>
            </a:pPr>
            <a:r>
              <a:rPr lang="en-US" sz="2400" spc="-25" dirty="0">
                <a:solidFill>
                  <a:srgbClr val="282828"/>
                </a:solidFill>
                <a:latin typeface="Arial"/>
                <a:cs typeface="Arial"/>
              </a:rPr>
              <a:t>Uninstall </a:t>
            </a:r>
            <a:r>
              <a:rPr lang="en-US" sz="2400" spc="-65" dirty="0">
                <a:solidFill>
                  <a:srgbClr val="282828"/>
                </a:solidFill>
                <a:latin typeface="Arial"/>
                <a:cs typeface="Arial"/>
              </a:rPr>
              <a:t>a</a:t>
            </a:r>
            <a:r>
              <a:rPr lang="en-US" sz="2400" spc="114" dirty="0">
                <a:solidFill>
                  <a:srgbClr val="282828"/>
                </a:solidFill>
                <a:latin typeface="Arial"/>
                <a:cs typeface="Arial"/>
              </a:rPr>
              <a:t> </a:t>
            </a:r>
            <a:r>
              <a:rPr lang="en-US" sz="2400" spc="5" dirty="0">
                <a:solidFill>
                  <a:srgbClr val="282828"/>
                </a:solidFill>
                <a:latin typeface="Arial"/>
                <a:cs typeface="Arial"/>
              </a:rPr>
              <a:t>package</a:t>
            </a:r>
            <a:endParaRPr lang="en-US" sz="2400" dirty="0">
              <a:latin typeface="Arial"/>
              <a:cs typeface="Arial"/>
            </a:endParaRPr>
          </a:p>
          <a:p>
            <a:pPr marL="320040" lvl="1" indent="-152400">
              <a:lnSpc>
                <a:spcPct val="100000"/>
              </a:lnSpc>
              <a:spcBef>
                <a:spcPts val="280"/>
              </a:spcBef>
              <a:buSzPct val="60000"/>
              <a:tabLst>
                <a:tab pos="320675" algn="l"/>
              </a:tabLst>
            </a:pPr>
            <a:r>
              <a:rPr lang="en-US" sz="2000" spc="-5" dirty="0">
                <a:solidFill>
                  <a:srgbClr val="282828"/>
                </a:solidFill>
                <a:latin typeface="Courier New"/>
                <a:cs typeface="Courier New"/>
              </a:rPr>
              <a:t>pip uninstall</a:t>
            </a:r>
            <a:r>
              <a:rPr lang="en-US" sz="2000" spc="-85" dirty="0">
                <a:solidFill>
                  <a:srgbClr val="282828"/>
                </a:solidFill>
                <a:latin typeface="Courier New"/>
                <a:cs typeface="Courier New"/>
              </a:rPr>
              <a:t> </a:t>
            </a:r>
            <a:r>
              <a:rPr lang="en-US" sz="2000" b="1" spc="-5" dirty="0">
                <a:solidFill>
                  <a:srgbClr val="282828"/>
                </a:solidFill>
                <a:latin typeface="Courier New"/>
                <a:cs typeface="Courier New"/>
              </a:rPr>
              <a:t>package</a:t>
            </a:r>
            <a:endParaRPr lang="en-US" sz="2000" dirty="0">
              <a:latin typeface="Courier New"/>
              <a:cs typeface="Courier New"/>
            </a:endParaRPr>
          </a:p>
          <a:p>
            <a:pPr marL="167640" indent="-154940">
              <a:lnSpc>
                <a:spcPct val="100000"/>
              </a:lnSpc>
              <a:spcBef>
                <a:spcPts val="1565"/>
              </a:spcBef>
              <a:buSzPct val="58333"/>
              <a:tabLst>
                <a:tab pos="168275" algn="l"/>
              </a:tabLst>
            </a:pPr>
            <a:r>
              <a:rPr lang="en-US" sz="2400" dirty="0">
                <a:solidFill>
                  <a:srgbClr val="282828"/>
                </a:solidFill>
                <a:latin typeface="Arial"/>
                <a:cs typeface="Arial"/>
              </a:rPr>
              <a:t>View </a:t>
            </a:r>
            <a:r>
              <a:rPr lang="en-US" sz="2400" spc="-45" dirty="0">
                <a:solidFill>
                  <a:srgbClr val="282828"/>
                </a:solidFill>
                <a:latin typeface="Arial"/>
                <a:cs typeface="Arial"/>
              </a:rPr>
              <a:t>all </a:t>
            </a:r>
            <a:r>
              <a:rPr lang="en-US" sz="2400" dirty="0">
                <a:solidFill>
                  <a:srgbClr val="282828"/>
                </a:solidFill>
                <a:latin typeface="Arial"/>
                <a:cs typeface="Arial"/>
              </a:rPr>
              <a:t>packages</a:t>
            </a:r>
            <a:r>
              <a:rPr lang="en-US" sz="2400" spc="175" dirty="0">
                <a:solidFill>
                  <a:srgbClr val="282828"/>
                </a:solidFill>
                <a:latin typeface="Arial"/>
                <a:cs typeface="Arial"/>
              </a:rPr>
              <a:t> </a:t>
            </a:r>
            <a:r>
              <a:rPr lang="en-US" sz="2400" spc="-5" dirty="0">
                <a:solidFill>
                  <a:srgbClr val="282828"/>
                </a:solidFill>
                <a:latin typeface="Arial"/>
                <a:cs typeface="Arial"/>
              </a:rPr>
              <a:t>installed</a:t>
            </a:r>
            <a:endParaRPr lang="en-US" sz="2400" dirty="0">
              <a:latin typeface="Arial"/>
              <a:cs typeface="Arial"/>
            </a:endParaRPr>
          </a:p>
          <a:p>
            <a:pPr marL="320040" lvl="1" indent="-152400">
              <a:lnSpc>
                <a:spcPct val="100000"/>
              </a:lnSpc>
              <a:spcBef>
                <a:spcPts val="250"/>
              </a:spcBef>
              <a:buSzPct val="60000"/>
              <a:tabLst>
                <a:tab pos="320675" algn="l"/>
              </a:tabLst>
            </a:pPr>
            <a:r>
              <a:rPr lang="en-US" sz="2000" spc="-5" dirty="0">
                <a:solidFill>
                  <a:srgbClr val="282828"/>
                </a:solidFill>
                <a:latin typeface="Courier New"/>
                <a:cs typeface="Courier New"/>
              </a:rPr>
              <a:t>pip</a:t>
            </a:r>
            <a:r>
              <a:rPr lang="en-US" sz="2000" spc="-100" dirty="0">
                <a:solidFill>
                  <a:srgbClr val="282828"/>
                </a:solidFill>
                <a:latin typeface="Courier New"/>
                <a:cs typeface="Courier New"/>
              </a:rPr>
              <a:t> </a:t>
            </a:r>
            <a:r>
              <a:rPr lang="en-US" sz="2000" spc="-5" dirty="0">
                <a:solidFill>
                  <a:srgbClr val="282828"/>
                </a:solidFill>
                <a:latin typeface="Courier New"/>
                <a:cs typeface="Courier New"/>
              </a:rPr>
              <a:t>freeze</a:t>
            </a:r>
            <a:endParaRPr lang="en-US" sz="2000" dirty="0">
              <a:latin typeface="Courier New"/>
              <a:cs typeface="Courier New"/>
            </a:endParaRPr>
          </a:p>
          <a:p>
            <a:pPr marL="167640" indent="-154940">
              <a:lnSpc>
                <a:spcPct val="100000"/>
              </a:lnSpc>
              <a:spcBef>
                <a:spcPts val="1375"/>
              </a:spcBef>
              <a:buSzPct val="58333"/>
              <a:tabLst>
                <a:tab pos="168275" algn="l"/>
              </a:tabLst>
            </a:pPr>
            <a:r>
              <a:rPr lang="en-US" sz="2400" spc="-35" dirty="0">
                <a:solidFill>
                  <a:srgbClr val="282828"/>
                </a:solidFill>
                <a:latin typeface="Arial"/>
                <a:cs typeface="Arial"/>
              </a:rPr>
              <a:t>Install</a:t>
            </a:r>
            <a:r>
              <a:rPr lang="en-US" sz="2400" spc="25" dirty="0">
                <a:solidFill>
                  <a:srgbClr val="282828"/>
                </a:solidFill>
                <a:latin typeface="Arial"/>
                <a:cs typeface="Arial"/>
              </a:rPr>
              <a:t> </a:t>
            </a:r>
            <a:r>
              <a:rPr lang="en-US" sz="2400" spc="10" dirty="0">
                <a:solidFill>
                  <a:srgbClr val="282828"/>
                </a:solidFill>
                <a:latin typeface="Arial"/>
                <a:cs typeface="Arial"/>
              </a:rPr>
              <a:t>“</a:t>
            </a:r>
            <a:r>
              <a:rPr lang="en-US" sz="2400" spc="10" dirty="0" err="1">
                <a:solidFill>
                  <a:srgbClr val="282828"/>
                </a:solidFill>
                <a:latin typeface="Courier New"/>
                <a:cs typeface="Courier New"/>
              </a:rPr>
              <a:t>requirements.txt</a:t>
            </a:r>
            <a:r>
              <a:rPr lang="en-US" sz="2400" spc="10" dirty="0">
                <a:solidFill>
                  <a:srgbClr val="282828"/>
                </a:solidFill>
                <a:latin typeface="Arial"/>
                <a:cs typeface="Arial"/>
              </a:rPr>
              <a:t>”</a:t>
            </a:r>
            <a:endParaRPr lang="en-US" sz="2400" dirty="0">
              <a:latin typeface="Arial"/>
              <a:cs typeface="Arial"/>
            </a:endParaRPr>
          </a:p>
          <a:p>
            <a:pPr marL="320040" lvl="1" indent="-152400">
              <a:lnSpc>
                <a:spcPct val="100000"/>
              </a:lnSpc>
              <a:spcBef>
                <a:spcPts val="470"/>
              </a:spcBef>
              <a:buSzPct val="60000"/>
              <a:tabLst>
                <a:tab pos="320675" algn="l"/>
              </a:tabLst>
            </a:pPr>
            <a:r>
              <a:rPr lang="en-US" sz="2000" spc="-5" dirty="0">
                <a:solidFill>
                  <a:srgbClr val="282828"/>
                </a:solidFill>
                <a:latin typeface="Courier New"/>
                <a:cs typeface="Courier New"/>
              </a:rPr>
              <a:t>pip install –r</a:t>
            </a:r>
            <a:r>
              <a:rPr lang="en-US" sz="2000" spc="-40" dirty="0">
                <a:solidFill>
                  <a:srgbClr val="282828"/>
                </a:solidFill>
                <a:latin typeface="Courier New"/>
                <a:cs typeface="Courier New"/>
              </a:rPr>
              <a:t> </a:t>
            </a:r>
            <a:r>
              <a:rPr lang="en-US" sz="2000" spc="-5" dirty="0" err="1">
                <a:solidFill>
                  <a:srgbClr val="282828"/>
                </a:solidFill>
                <a:latin typeface="Courier New"/>
                <a:cs typeface="Courier New"/>
              </a:rPr>
              <a:t>requirements.txt</a:t>
            </a:r>
            <a:endParaRPr lang="en-CN" dirty="0"/>
          </a:p>
        </p:txBody>
      </p:sp>
      <p:sp>
        <p:nvSpPr>
          <p:cNvPr id="3" name="Title 2">
            <a:extLst>
              <a:ext uri="{FF2B5EF4-FFF2-40B4-BE49-F238E27FC236}">
                <a16:creationId xmlns:a16="http://schemas.microsoft.com/office/drawing/2014/main" id="{0FB427E1-19C4-B04B-829A-D1749F249BAB}"/>
              </a:ext>
            </a:extLst>
          </p:cNvPr>
          <p:cNvSpPr>
            <a:spLocks noGrp="1"/>
          </p:cNvSpPr>
          <p:nvPr>
            <p:ph type="title"/>
          </p:nvPr>
        </p:nvSpPr>
        <p:spPr/>
        <p:txBody>
          <a:bodyPr/>
          <a:lstStyle/>
          <a:p>
            <a:r>
              <a:rPr lang="en-US" spc="25" dirty="0">
                <a:solidFill>
                  <a:srgbClr val="005073"/>
                </a:solidFill>
              </a:rPr>
              <a:t>pip </a:t>
            </a:r>
            <a:r>
              <a:rPr lang="en-US" spc="5" dirty="0">
                <a:solidFill>
                  <a:srgbClr val="005073"/>
                </a:solidFill>
              </a:rPr>
              <a:t>Commands </a:t>
            </a:r>
            <a:r>
              <a:rPr lang="en-US" spc="65" dirty="0">
                <a:solidFill>
                  <a:srgbClr val="005073"/>
                </a:solidFill>
              </a:rPr>
              <a:t>to</a:t>
            </a:r>
            <a:r>
              <a:rPr lang="en-US" spc="75" dirty="0">
                <a:solidFill>
                  <a:srgbClr val="005073"/>
                </a:solidFill>
              </a:rPr>
              <a:t> </a:t>
            </a:r>
            <a:r>
              <a:rPr lang="en-US" spc="-15" dirty="0">
                <a:solidFill>
                  <a:srgbClr val="005073"/>
                </a:solidFill>
              </a:rPr>
              <a:t>Know</a:t>
            </a:r>
            <a:endParaRPr lang="en-CN" dirty="0"/>
          </a:p>
        </p:txBody>
      </p:sp>
      <p:sp>
        <p:nvSpPr>
          <p:cNvPr id="4" name="object 3">
            <a:extLst>
              <a:ext uri="{FF2B5EF4-FFF2-40B4-BE49-F238E27FC236}">
                <a16:creationId xmlns:a16="http://schemas.microsoft.com/office/drawing/2014/main" id="{901FB8E9-D8C4-7D43-9472-05545564CA98}"/>
              </a:ext>
            </a:extLst>
          </p:cNvPr>
          <p:cNvSpPr txBox="1"/>
          <p:nvPr/>
        </p:nvSpPr>
        <p:spPr>
          <a:xfrm>
            <a:off x="6522720" y="1609344"/>
            <a:ext cx="4998847" cy="3716146"/>
          </a:xfrm>
          <a:prstGeom prst="rect">
            <a:avLst/>
          </a:prstGeom>
          <a:solidFill>
            <a:srgbClr val="282828"/>
          </a:solidFill>
        </p:spPr>
        <p:txBody>
          <a:bodyPr vert="horz" wrap="square" lIns="0" tIns="20320" rIns="0" bIns="0" rtlCol="0">
            <a:spAutoFit/>
          </a:bodyPr>
          <a:lstStyle/>
          <a:p>
            <a:pPr marL="78740">
              <a:lnSpc>
                <a:spcPct val="100000"/>
              </a:lnSpc>
              <a:spcBef>
                <a:spcPts val="160"/>
              </a:spcBef>
            </a:pPr>
            <a:r>
              <a:rPr sz="1200" spc="-5" dirty="0">
                <a:solidFill>
                  <a:srgbClr val="FFFFFF"/>
                </a:solidFill>
                <a:latin typeface="Courier New"/>
                <a:cs typeface="Courier New"/>
              </a:rPr>
              <a:t>DevNet$ pip</a:t>
            </a:r>
            <a:r>
              <a:rPr sz="1200" spc="-15" dirty="0">
                <a:solidFill>
                  <a:srgbClr val="FFFFFF"/>
                </a:solidFill>
                <a:latin typeface="Courier New"/>
                <a:cs typeface="Courier New"/>
              </a:rPr>
              <a:t> </a:t>
            </a:r>
            <a:r>
              <a:rPr sz="1200" spc="-5" dirty="0">
                <a:solidFill>
                  <a:srgbClr val="FFFFFF"/>
                </a:solidFill>
                <a:latin typeface="Courier New"/>
                <a:cs typeface="Courier New"/>
              </a:rPr>
              <a:t>freeze</a:t>
            </a:r>
            <a:endParaRPr sz="1200" dirty="0">
              <a:latin typeface="Courier New"/>
              <a:cs typeface="Courier New"/>
            </a:endParaRPr>
          </a:p>
          <a:p>
            <a:pPr>
              <a:lnSpc>
                <a:spcPct val="100000"/>
              </a:lnSpc>
              <a:spcBef>
                <a:spcPts val="40"/>
              </a:spcBef>
            </a:pPr>
            <a:endParaRPr sz="1150" dirty="0">
              <a:latin typeface="Times New Roman"/>
              <a:cs typeface="Times New Roman"/>
            </a:endParaRPr>
          </a:p>
          <a:p>
            <a:pPr marL="78740" marR="2482215">
              <a:lnSpc>
                <a:spcPct val="95000"/>
              </a:lnSpc>
            </a:pPr>
            <a:r>
              <a:rPr sz="1200" spc="-5" dirty="0">
                <a:solidFill>
                  <a:srgbClr val="FFFFFF"/>
                </a:solidFill>
                <a:latin typeface="Courier New"/>
                <a:cs typeface="Courier New"/>
              </a:rPr>
              <a:t>asn1crypto==0.22.0  bcrypt==3.1.3  certifi==2017.4.17  </a:t>
            </a:r>
            <a:r>
              <a:rPr sz="1200" dirty="0">
                <a:solidFill>
                  <a:srgbClr val="FFFFFF"/>
                </a:solidFill>
                <a:latin typeface="Courier New"/>
                <a:cs typeface="Courier New"/>
              </a:rPr>
              <a:t>cffi==1.10.0  </a:t>
            </a:r>
            <a:r>
              <a:rPr sz="1200" spc="-5" dirty="0">
                <a:solidFill>
                  <a:srgbClr val="FFFFFF"/>
                </a:solidFill>
                <a:latin typeface="Courier New"/>
                <a:cs typeface="Courier New"/>
              </a:rPr>
              <a:t>chardet==3.0.4  cryptography==2.0  flake8==3.3.0  idna==2.5  lxml==3.8.0  mccabe==0.6.1  ncclient==0.5.3  paramiko==2.2.1  pyang==1.7.3  pyasn1==0.2.3  pycode</a:t>
            </a:r>
            <a:r>
              <a:rPr sz="1200" spc="15" dirty="0">
                <a:solidFill>
                  <a:srgbClr val="FFFFFF"/>
                </a:solidFill>
                <a:latin typeface="Courier New"/>
                <a:cs typeface="Courier New"/>
              </a:rPr>
              <a:t>s</a:t>
            </a:r>
            <a:r>
              <a:rPr sz="1200" spc="-5" dirty="0">
                <a:solidFill>
                  <a:srgbClr val="FFFFFF"/>
                </a:solidFill>
                <a:latin typeface="Courier New"/>
                <a:cs typeface="Courier New"/>
              </a:rPr>
              <a:t>tyl</a:t>
            </a:r>
            <a:r>
              <a:rPr sz="1200" spc="25" dirty="0">
                <a:solidFill>
                  <a:srgbClr val="FFFFFF"/>
                </a:solidFill>
                <a:latin typeface="Courier New"/>
                <a:cs typeface="Courier New"/>
              </a:rPr>
              <a:t>e</a:t>
            </a:r>
            <a:r>
              <a:rPr sz="1200" spc="-5" dirty="0">
                <a:solidFill>
                  <a:srgbClr val="FFFFFF"/>
                </a:solidFill>
                <a:latin typeface="Courier New"/>
                <a:cs typeface="Courier New"/>
              </a:rPr>
              <a:t>==2.</a:t>
            </a:r>
            <a:r>
              <a:rPr sz="1200" spc="10" dirty="0">
                <a:solidFill>
                  <a:srgbClr val="FFFFFF"/>
                </a:solidFill>
                <a:latin typeface="Courier New"/>
                <a:cs typeface="Courier New"/>
              </a:rPr>
              <a:t>3</a:t>
            </a:r>
            <a:r>
              <a:rPr sz="1200" spc="-5" dirty="0">
                <a:solidFill>
                  <a:srgbClr val="FFFFFF"/>
                </a:solidFill>
                <a:latin typeface="Courier New"/>
                <a:cs typeface="Courier New"/>
              </a:rPr>
              <a:t>.1  pycparser==2.18  pyflakes==1.5.0  PyNaCl==1.1.2</a:t>
            </a:r>
            <a:endParaRPr sz="1200" dirty="0">
              <a:latin typeface="Courier New"/>
              <a:cs typeface="Courier New"/>
            </a:endParaRPr>
          </a:p>
          <a:p>
            <a:pPr marL="78740">
              <a:lnSpc>
                <a:spcPts val="1335"/>
              </a:lnSpc>
            </a:pPr>
            <a:r>
              <a:rPr sz="1200" spc="-5" dirty="0">
                <a:solidFill>
                  <a:srgbClr val="FFFFFF"/>
                </a:solidFill>
                <a:latin typeface="Courier New"/>
                <a:cs typeface="Courier New"/>
              </a:rPr>
              <a:t>requests==2.18.2</a:t>
            </a:r>
            <a:endParaRPr sz="1200" dirty="0">
              <a:latin typeface="Courier New"/>
              <a:cs typeface="Courier New"/>
            </a:endParaRPr>
          </a:p>
          <a:p>
            <a:pPr marL="78740">
              <a:lnSpc>
                <a:spcPts val="1370"/>
              </a:lnSpc>
            </a:pPr>
            <a:r>
              <a:rPr sz="1200" spc="-5" dirty="0">
                <a:solidFill>
                  <a:srgbClr val="FFFFFF"/>
                </a:solidFill>
                <a:latin typeface="Courier New"/>
                <a:cs typeface="Courier New"/>
              </a:rPr>
              <a:t>six==1.10.0</a:t>
            </a:r>
            <a:endParaRPr sz="1200" dirty="0">
              <a:latin typeface="Courier New"/>
              <a:cs typeface="Courier New"/>
            </a:endParaRPr>
          </a:p>
          <a:p>
            <a:pPr marL="78740">
              <a:lnSpc>
                <a:spcPts val="1405"/>
              </a:lnSpc>
            </a:pPr>
            <a:r>
              <a:rPr sz="1200" spc="-5" dirty="0">
                <a:solidFill>
                  <a:srgbClr val="FFFFFF"/>
                </a:solidFill>
                <a:latin typeface="Courier New"/>
                <a:cs typeface="Courier New"/>
              </a:rPr>
              <a:t>urllib3==1.22</a:t>
            </a:r>
            <a:endParaRPr sz="1200" dirty="0">
              <a:latin typeface="Courier New"/>
              <a:cs typeface="Courier New"/>
            </a:endParaRPr>
          </a:p>
        </p:txBody>
      </p:sp>
    </p:spTree>
    <p:extLst>
      <p:ext uri="{BB962C8B-B14F-4D97-AF65-F5344CB8AC3E}">
        <p14:creationId xmlns:p14="http://schemas.microsoft.com/office/powerpoint/2010/main" val="6436964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B99B-FCA2-8F41-BC04-7A0122C5CF01}"/>
              </a:ext>
            </a:extLst>
          </p:cNvPr>
          <p:cNvSpPr>
            <a:spLocks noGrp="1"/>
          </p:cNvSpPr>
          <p:nvPr>
            <p:ph type="ctrTitle"/>
          </p:nvPr>
        </p:nvSpPr>
        <p:spPr/>
        <p:txBody>
          <a:bodyPr/>
          <a:lstStyle/>
          <a:p>
            <a:pPr lvl="0"/>
            <a:r>
              <a:rPr lang="en-US" dirty="0"/>
              <a:t>Virtual Environments</a:t>
            </a:r>
            <a:endParaRPr lang="en-CN" dirty="0"/>
          </a:p>
        </p:txBody>
      </p:sp>
    </p:spTree>
    <p:extLst>
      <p:ext uri="{BB962C8B-B14F-4D97-AF65-F5344CB8AC3E}">
        <p14:creationId xmlns:p14="http://schemas.microsoft.com/office/powerpoint/2010/main" val="37649221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20898E-195B-2F42-B027-098219477E78}"/>
              </a:ext>
            </a:extLst>
          </p:cNvPr>
          <p:cNvSpPr>
            <a:spLocks noGrp="1"/>
          </p:cNvSpPr>
          <p:nvPr>
            <p:ph type="body" sz="quarter" idx="10"/>
          </p:nvPr>
        </p:nvSpPr>
        <p:spPr>
          <a:xfrm>
            <a:off x="616401" y="1602317"/>
            <a:ext cx="4918767" cy="4519083"/>
          </a:xfrm>
        </p:spPr>
        <p:txBody>
          <a:bodyPr/>
          <a:lstStyle/>
          <a:p>
            <a:r>
              <a:rPr lang="en-US" dirty="0"/>
              <a:t>Build isolated, fully functional Python</a:t>
            </a:r>
            <a:r>
              <a:rPr lang="zh-CN" altLang="en-US" dirty="0"/>
              <a:t> </a:t>
            </a:r>
            <a:r>
              <a:rPr lang="en-US" dirty="0"/>
              <a:t>environments on a single workstation</a:t>
            </a:r>
          </a:p>
          <a:p>
            <a:r>
              <a:rPr lang="en-US" dirty="0"/>
              <a:t>Virtual Environments can</a:t>
            </a:r>
          </a:p>
          <a:p>
            <a:pPr lvl="1"/>
            <a:r>
              <a:rPr lang="en-US" dirty="0"/>
              <a:t>Run different versions of Python</a:t>
            </a:r>
          </a:p>
          <a:p>
            <a:pPr lvl="1"/>
            <a:r>
              <a:rPr lang="en-US" dirty="0"/>
              <a:t>Have different libraries installed</a:t>
            </a:r>
          </a:p>
          <a:p>
            <a:pPr lvl="1"/>
            <a:r>
              <a:rPr lang="en-US" dirty="0"/>
              <a:t>Have different versions of libraries</a:t>
            </a:r>
            <a:r>
              <a:rPr lang="zh-CN" altLang="en-US" dirty="0"/>
              <a:t> </a:t>
            </a:r>
            <a:r>
              <a:rPr lang="en-US" dirty="0"/>
              <a:t>installed</a:t>
            </a:r>
          </a:p>
          <a:p>
            <a:endParaRPr lang="en-CN" dirty="0"/>
          </a:p>
        </p:txBody>
      </p:sp>
      <p:sp>
        <p:nvSpPr>
          <p:cNvPr id="3" name="Title 2">
            <a:extLst>
              <a:ext uri="{FF2B5EF4-FFF2-40B4-BE49-F238E27FC236}">
                <a16:creationId xmlns:a16="http://schemas.microsoft.com/office/drawing/2014/main" id="{F8FD320E-B8B5-1749-93E8-B5BD48119FF7}"/>
              </a:ext>
            </a:extLst>
          </p:cNvPr>
          <p:cNvSpPr>
            <a:spLocks noGrp="1"/>
          </p:cNvSpPr>
          <p:nvPr>
            <p:ph type="title"/>
          </p:nvPr>
        </p:nvSpPr>
        <p:spPr/>
        <p:txBody>
          <a:bodyPr/>
          <a:lstStyle/>
          <a:p>
            <a:r>
              <a:rPr lang="en-US" dirty="0">
                <a:solidFill>
                  <a:srgbClr val="005073"/>
                </a:solidFill>
              </a:rPr>
              <a:t>What </a:t>
            </a:r>
            <a:r>
              <a:rPr lang="en-US" spc="-35" dirty="0">
                <a:solidFill>
                  <a:srgbClr val="005073"/>
                </a:solidFill>
              </a:rPr>
              <a:t>is </a:t>
            </a:r>
            <a:r>
              <a:rPr lang="en-US" spc="-110" dirty="0">
                <a:solidFill>
                  <a:srgbClr val="005073"/>
                </a:solidFill>
              </a:rPr>
              <a:t>a </a:t>
            </a:r>
            <a:r>
              <a:rPr lang="en-US" spc="-45" dirty="0">
                <a:solidFill>
                  <a:srgbClr val="005073"/>
                </a:solidFill>
              </a:rPr>
              <a:t>Virtual </a:t>
            </a:r>
            <a:r>
              <a:rPr lang="en-US" spc="-25" dirty="0">
                <a:solidFill>
                  <a:srgbClr val="005073"/>
                </a:solidFill>
              </a:rPr>
              <a:t>Environment</a:t>
            </a:r>
            <a:r>
              <a:rPr lang="en-US" spc="455" dirty="0">
                <a:solidFill>
                  <a:srgbClr val="005073"/>
                </a:solidFill>
              </a:rPr>
              <a:t> </a:t>
            </a:r>
            <a:r>
              <a:rPr lang="en-US" spc="5" dirty="0">
                <a:solidFill>
                  <a:srgbClr val="005073"/>
                </a:solidFill>
              </a:rPr>
              <a:t>(</a:t>
            </a:r>
            <a:r>
              <a:rPr lang="en-US" spc="5" dirty="0" err="1">
                <a:solidFill>
                  <a:srgbClr val="005073"/>
                </a:solidFill>
              </a:rPr>
              <a:t>venv</a:t>
            </a:r>
            <a:r>
              <a:rPr lang="en-US" spc="5" dirty="0">
                <a:solidFill>
                  <a:srgbClr val="005073"/>
                </a:solidFill>
              </a:rPr>
              <a:t>)</a:t>
            </a:r>
            <a:endParaRPr lang="en-CN" dirty="0"/>
          </a:p>
        </p:txBody>
      </p:sp>
      <p:sp>
        <p:nvSpPr>
          <p:cNvPr id="4" name="object 4">
            <a:extLst>
              <a:ext uri="{FF2B5EF4-FFF2-40B4-BE49-F238E27FC236}">
                <a16:creationId xmlns:a16="http://schemas.microsoft.com/office/drawing/2014/main" id="{3AE4187C-397D-A546-9183-7A053B07AC16}"/>
              </a:ext>
            </a:extLst>
          </p:cNvPr>
          <p:cNvSpPr/>
          <p:nvPr/>
        </p:nvSpPr>
        <p:spPr>
          <a:xfrm>
            <a:off x="5563304" y="2084832"/>
            <a:ext cx="6403848" cy="325831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35165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1FC73-CED1-A546-A972-E0C12E27EA55}"/>
              </a:ext>
            </a:extLst>
          </p:cNvPr>
          <p:cNvSpPr>
            <a:spLocks noGrp="1"/>
          </p:cNvSpPr>
          <p:nvPr>
            <p:ph type="body" sz="quarter" idx="10"/>
          </p:nvPr>
        </p:nvSpPr>
        <p:spPr>
          <a:xfrm>
            <a:off x="616401" y="1602317"/>
            <a:ext cx="5577135" cy="5255683"/>
          </a:xfrm>
        </p:spPr>
        <p:txBody>
          <a:bodyPr/>
          <a:lstStyle/>
          <a:p>
            <a:pPr marL="167640" indent="-154940">
              <a:lnSpc>
                <a:spcPct val="100000"/>
              </a:lnSpc>
              <a:spcBef>
                <a:spcPts val="440"/>
              </a:spcBef>
              <a:buClr>
                <a:srgbClr val="282828"/>
              </a:buClr>
              <a:buSzPct val="58333"/>
              <a:tabLst>
                <a:tab pos="168275" algn="l"/>
              </a:tabLst>
            </a:pPr>
            <a:r>
              <a:rPr lang="en-US" spc="-35" dirty="0"/>
              <a:t>Install </a:t>
            </a:r>
            <a:r>
              <a:rPr lang="en-US" spc="25" dirty="0"/>
              <a:t>the </a:t>
            </a:r>
            <a:r>
              <a:rPr lang="en-US" spc="-10" dirty="0" err="1"/>
              <a:t>virtualenv</a:t>
            </a:r>
            <a:r>
              <a:rPr lang="en-US" spc="150" dirty="0"/>
              <a:t> </a:t>
            </a:r>
            <a:r>
              <a:rPr lang="en-US" spc="-10" dirty="0"/>
              <a:t>library</a:t>
            </a:r>
          </a:p>
          <a:p>
            <a:pPr marL="320040" lvl="1" indent="-152400">
              <a:lnSpc>
                <a:spcPct val="100000"/>
              </a:lnSpc>
              <a:spcBef>
                <a:spcPts val="275"/>
              </a:spcBef>
              <a:buSzPct val="60000"/>
              <a:tabLst>
                <a:tab pos="320675" algn="l"/>
              </a:tabLst>
            </a:pPr>
            <a:r>
              <a:rPr lang="en-US" sz="2000" spc="-5" dirty="0">
                <a:solidFill>
                  <a:srgbClr val="282828"/>
                </a:solidFill>
                <a:latin typeface="Courier New"/>
                <a:cs typeface="Courier New"/>
              </a:rPr>
              <a:t>pip install</a:t>
            </a:r>
            <a:r>
              <a:rPr lang="en-US" sz="2000" spc="-40" dirty="0">
                <a:solidFill>
                  <a:srgbClr val="282828"/>
                </a:solidFill>
                <a:latin typeface="Courier New"/>
                <a:cs typeface="Courier New"/>
              </a:rPr>
              <a:t> </a:t>
            </a:r>
            <a:r>
              <a:rPr lang="en-US" sz="2000" spc="-5" dirty="0" err="1">
                <a:solidFill>
                  <a:srgbClr val="282828"/>
                </a:solidFill>
                <a:latin typeface="Courier New"/>
                <a:cs typeface="Courier New"/>
              </a:rPr>
              <a:t>virtualenv</a:t>
            </a:r>
            <a:endParaRPr lang="en-US" sz="2000" dirty="0">
              <a:latin typeface="Courier New"/>
              <a:cs typeface="Courier New"/>
            </a:endParaRPr>
          </a:p>
          <a:p>
            <a:pPr marL="167640" indent="-154940">
              <a:lnSpc>
                <a:spcPct val="100000"/>
              </a:lnSpc>
              <a:spcBef>
                <a:spcPts val="1570"/>
              </a:spcBef>
              <a:buClr>
                <a:srgbClr val="282828"/>
              </a:buClr>
              <a:buSzPct val="60416"/>
              <a:tabLst>
                <a:tab pos="168275" algn="l"/>
              </a:tabLst>
            </a:pPr>
            <a:r>
              <a:rPr lang="en-US" spc="5" dirty="0">
                <a:solidFill>
                  <a:srgbClr val="FAAB17"/>
                </a:solidFill>
              </a:rPr>
              <a:t>Create </a:t>
            </a:r>
            <a:r>
              <a:rPr lang="en-US" spc="15" dirty="0">
                <a:solidFill>
                  <a:srgbClr val="FAAB17"/>
                </a:solidFill>
              </a:rPr>
              <a:t>the </a:t>
            </a:r>
            <a:r>
              <a:rPr lang="en-US" spc="-25" dirty="0">
                <a:solidFill>
                  <a:srgbClr val="FAAB17"/>
                </a:solidFill>
              </a:rPr>
              <a:t>Virtual</a:t>
            </a:r>
            <a:r>
              <a:rPr lang="en-US" spc="90" dirty="0">
                <a:solidFill>
                  <a:srgbClr val="FAAB17"/>
                </a:solidFill>
              </a:rPr>
              <a:t> </a:t>
            </a:r>
            <a:r>
              <a:rPr lang="en-US" spc="-15" dirty="0">
                <a:solidFill>
                  <a:srgbClr val="FAAB17"/>
                </a:solidFill>
              </a:rPr>
              <a:t>Environment</a:t>
            </a:r>
          </a:p>
          <a:p>
            <a:pPr marL="320040" lvl="1" indent="-152400">
              <a:lnSpc>
                <a:spcPct val="100000"/>
              </a:lnSpc>
              <a:spcBef>
                <a:spcPts val="254"/>
              </a:spcBef>
              <a:buSzPct val="60000"/>
              <a:tabLst>
                <a:tab pos="320675" algn="l"/>
              </a:tabLst>
            </a:pPr>
            <a:r>
              <a:rPr lang="en-US" sz="2000" spc="-5" dirty="0" err="1">
                <a:solidFill>
                  <a:srgbClr val="282828"/>
                </a:solidFill>
                <a:latin typeface="Courier New"/>
                <a:cs typeface="Courier New"/>
              </a:rPr>
              <a:t>virtualenv</a:t>
            </a:r>
            <a:r>
              <a:rPr lang="en-US" sz="2000" spc="-95" dirty="0">
                <a:solidFill>
                  <a:srgbClr val="282828"/>
                </a:solidFill>
                <a:latin typeface="Courier New"/>
                <a:cs typeface="Courier New"/>
              </a:rPr>
              <a:t> </a:t>
            </a:r>
            <a:r>
              <a:rPr lang="en-US" sz="2000" b="1" spc="-5" dirty="0">
                <a:solidFill>
                  <a:srgbClr val="282828"/>
                </a:solidFill>
                <a:latin typeface="Courier New"/>
                <a:cs typeface="Courier New"/>
              </a:rPr>
              <a:t>name</a:t>
            </a:r>
            <a:endParaRPr lang="en-US" sz="2000" dirty="0">
              <a:latin typeface="Courier New"/>
              <a:cs typeface="Courier New"/>
            </a:endParaRPr>
          </a:p>
          <a:p>
            <a:pPr marL="167640" indent="-154940">
              <a:lnSpc>
                <a:spcPct val="100000"/>
              </a:lnSpc>
              <a:spcBef>
                <a:spcPts val="1565"/>
              </a:spcBef>
              <a:buClr>
                <a:srgbClr val="282828"/>
              </a:buClr>
              <a:buSzPct val="60416"/>
              <a:tabLst>
                <a:tab pos="168275" algn="l"/>
              </a:tabLst>
            </a:pPr>
            <a:r>
              <a:rPr lang="en-US" spc="15" dirty="0">
                <a:solidFill>
                  <a:srgbClr val="6DBD49"/>
                </a:solidFill>
              </a:rPr>
              <a:t>Specify </a:t>
            </a:r>
            <a:r>
              <a:rPr lang="en-US" spc="-10" dirty="0">
                <a:solidFill>
                  <a:srgbClr val="6DBD49"/>
                </a:solidFill>
              </a:rPr>
              <a:t>Python</a:t>
            </a:r>
            <a:r>
              <a:rPr lang="en-US" spc="30" dirty="0">
                <a:solidFill>
                  <a:srgbClr val="6DBD49"/>
                </a:solidFill>
              </a:rPr>
              <a:t> </a:t>
            </a:r>
            <a:r>
              <a:rPr lang="en-US" spc="-10" dirty="0">
                <a:solidFill>
                  <a:srgbClr val="6DBD49"/>
                </a:solidFill>
              </a:rPr>
              <a:t>Version</a:t>
            </a:r>
          </a:p>
          <a:p>
            <a:pPr marL="320040" lvl="1" indent="-152400">
              <a:lnSpc>
                <a:spcPct val="100000"/>
              </a:lnSpc>
              <a:spcBef>
                <a:spcPts val="280"/>
              </a:spcBef>
              <a:buSzPct val="60000"/>
              <a:tabLst>
                <a:tab pos="320675" algn="l"/>
              </a:tabLst>
            </a:pPr>
            <a:r>
              <a:rPr lang="en-US" sz="2000" spc="-5" dirty="0" err="1">
                <a:solidFill>
                  <a:srgbClr val="282828"/>
                </a:solidFill>
                <a:latin typeface="Courier New"/>
                <a:cs typeface="Courier New"/>
              </a:rPr>
              <a:t>virtualenv</a:t>
            </a:r>
            <a:r>
              <a:rPr lang="en-US" sz="2000" spc="-5" dirty="0">
                <a:solidFill>
                  <a:srgbClr val="282828"/>
                </a:solidFill>
                <a:latin typeface="Courier New"/>
                <a:cs typeface="Courier New"/>
              </a:rPr>
              <a:t> </a:t>
            </a:r>
            <a:r>
              <a:rPr lang="en-US" sz="2000" b="1" spc="-5" dirty="0">
                <a:solidFill>
                  <a:srgbClr val="282828"/>
                </a:solidFill>
                <a:latin typeface="Courier New"/>
                <a:cs typeface="Courier New"/>
              </a:rPr>
              <a:t>name</a:t>
            </a:r>
            <a:r>
              <a:rPr lang="en-US" sz="2000" b="1" spc="-80" dirty="0">
                <a:solidFill>
                  <a:srgbClr val="282828"/>
                </a:solidFill>
                <a:latin typeface="Courier New"/>
                <a:cs typeface="Courier New"/>
              </a:rPr>
              <a:t> </a:t>
            </a:r>
            <a:r>
              <a:rPr lang="en-US" sz="2000" spc="-5" dirty="0">
                <a:solidFill>
                  <a:srgbClr val="282828"/>
                </a:solidFill>
                <a:latin typeface="Courier New"/>
                <a:cs typeface="Courier New"/>
              </a:rPr>
              <a:t>--python=python3</a:t>
            </a:r>
            <a:endParaRPr lang="en-US" sz="2000" dirty="0">
              <a:latin typeface="Courier New"/>
              <a:cs typeface="Courier New"/>
            </a:endParaRPr>
          </a:p>
          <a:p>
            <a:pPr marL="167640" indent="-154940">
              <a:lnSpc>
                <a:spcPct val="100000"/>
              </a:lnSpc>
              <a:spcBef>
                <a:spcPts val="1565"/>
              </a:spcBef>
              <a:buClr>
                <a:srgbClr val="282828"/>
              </a:buClr>
              <a:buSzPct val="58333"/>
              <a:tabLst>
                <a:tab pos="168275" algn="l"/>
              </a:tabLst>
            </a:pPr>
            <a:r>
              <a:rPr lang="en-US" spc="5" dirty="0">
                <a:solidFill>
                  <a:srgbClr val="00BBEB"/>
                </a:solidFill>
              </a:rPr>
              <a:t>Activate </a:t>
            </a:r>
            <a:r>
              <a:rPr lang="en-US" spc="-25" dirty="0">
                <a:solidFill>
                  <a:srgbClr val="00BBEB"/>
                </a:solidFill>
              </a:rPr>
              <a:t>Virtual</a:t>
            </a:r>
            <a:r>
              <a:rPr lang="en-US" spc="60" dirty="0">
                <a:solidFill>
                  <a:srgbClr val="00BBEB"/>
                </a:solidFill>
              </a:rPr>
              <a:t> </a:t>
            </a:r>
            <a:r>
              <a:rPr lang="en-US" spc="-15" dirty="0">
                <a:solidFill>
                  <a:srgbClr val="00BBEB"/>
                </a:solidFill>
              </a:rPr>
              <a:t>Environment</a:t>
            </a:r>
          </a:p>
          <a:p>
            <a:pPr marL="320040" lvl="1" indent="-152400">
              <a:lnSpc>
                <a:spcPct val="100000"/>
              </a:lnSpc>
              <a:spcBef>
                <a:spcPts val="250"/>
              </a:spcBef>
              <a:buSzPct val="60000"/>
              <a:tabLst>
                <a:tab pos="320675" algn="l"/>
              </a:tabLst>
            </a:pPr>
            <a:r>
              <a:rPr lang="en-US" sz="2000" spc="-5" dirty="0">
                <a:solidFill>
                  <a:srgbClr val="282828"/>
                </a:solidFill>
                <a:latin typeface="Courier New"/>
                <a:cs typeface="Courier New"/>
              </a:rPr>
              <a:t>source</a:t>
            </a:r>
            <a:r>
              <a:rPr lang="en-US" sz="2000" spc="-90" dirty="0">
                <a:solidFill>
                  <a:srgbClr val="282828"/>
                </a:solidFill>
                <a:latin typeface="Courier New"/>
                <a:cs typeface="Courier New"/>
              </a:rPr>
              <a:t> </a:t>
            </a:r>
            <a:r>
              <a:rPr lang="en-US" sz="2000" b="1" spc="-5" dirty="0">
                <a:solidFill>
                  <a:srgbClr val="282828"/>
                </a:solidFill>
                <a:latin typeface="Courier New"/>
                <a:cs typeface="Courier New"/>
              </a:rPr>
              <a:t>name</a:t>
            </a:r>
            <a:r>
              <a:rPr lang="en-US" sz="2000" spc="-5" dirty="0">
                <a:solidFill>
                  <a:srgbClr val="282828"/>
                </a:solidFill>
                <a:latin typeface="Courier New"/>
                <a:cs typeface="Courier New"/>
              </a:rPr>
              <a:t>/bin/activate</a:t>
            </a:r>
            <a:endParaRPr lang="en-US" sz="2000" dirty="0">
              <a:latin typeface="Courier New"/>
              <a:cs typeface="Courier New"/>
            </a:endParaRPr>
          </a:p>
          <a:p>
            <a:pPr marL="167640" indent="-154940">
              <a:lnSpc>
                <a:spcPct val="100000"/>
              </a:lnSpc>
              <a:spcBef>
                <a:spcPts val="1565"/>
              </a:spcBef>
              <a:buSzPct val="58333"/>
              <a:tabLst>
                <a:tab pos="168275" algn="l"/>
              </a:tabLst>
            </a:pPr>
            <a:r>
              <a:rPr lang="en-US" dirty="0">
                <a:solidFill>
                  <a:srgbClr val="282828"/>
                </a:solidFill>
              </a:rPr>
              <a:t>Deactivate </a:t>
            </a:r>
            <a:r>
              <a:rPr lang="en-US" spc="-25" dirty="0">
                <a:solidFill>
                  <a:srgbClr val="282828"/>
                </a:solidFill>
              </a:rPr>
              <a:t>Virtual</a:t>
            </a:r>
            <a:r>
              <a:rPr lang="en-US" spc="40" dirty="0">
                <a:solidFill>
                  <a:srgbClr val="282828"/>
                </a:solidFill>
              </a:rPr>
              <a:t> </a:t>
            </a:r>
            <a:r>
              <a:rPr lang="en-US" spc="-15" dirty="0">
                <a:solidFill>
                  <a:srgbClr val="282828"/>
                </a:solidFill>
              </a:rPr>
              <a:t>Environment</a:t>
            </a:r>
          </a:p>
          <a:p>
            <a:pPr marL="320040" lvl="1" indent="-152400">
              <a:lnSpc>
                <a:spcPct val="100000"/>
              </a:lnSpc>
              <a:spcBef>
                <a:spcPts val="275"/>
              </a:spcBef>
              <a:buSzPct val="60000"/>
              <a:tabLst>
                <a:tab pos="320675" algn="l"/>
              </a:tabLst>
            </a:pPr>
            <a:r>
              <a:rPr lang="en-US" sz="2000" spc="-5" dirty="0">
                <a:solidFill>
                  <a:srgbClr val="282828"/>
                </a:solidFill>
                <a:latin typeface="Courier New"/>
                <a:cs typeface="Courier New"/>
              </a:rPr>
              <a:t>deactivate</a:t>
            </a:r>
            <a:endParaRPr lang="en-US" sz="2000" dirty="0">
              <a:latin typeface="Courier New"/>
              <a:cs typeface="Courier New"/>
            </a:endParaRPr>
          </a:p>
          <a:p>
            <a:endParaRPr lang="en-CN" dirty="0"/>
          </a:p>
        </p:txBody>
      </p:sp>
      <p:sp>
        <p:nvSpPr>
          <p:cNvPr id="3" name="Title 2">
            <a:extLst>
              <a:ext uri="{FF2B5EF4-FFF2-40B4-BE49-F238E27FC236}">
                <a16:creationId xmlns:a16="http://schemas.microsoft.com/office/drawing/2014/main" id="{518977D9-D80D-5D42-A1D2-E2D4441EB483}"/>
              </a:ext>
            </a:extLst>
          </p:cNvPr>
          <p:cNvSpPr>
            <a:spLocks noGrp="1"/>
          </p:cNvSpPr>
          <p:nvPr>
            <p:ph type="title"/>
          </p:nvPr>
        </p:nvSpPr>
        <p:spPr/>
        <p:txBody>
          <a:bodyPr/>
          <a:lstStyle/>
          <a:p>
            <a:r>
              <a:rPr lang="en-US" spc="15" dirty="0">
                <a:solidFill>
                  <a:srgbClr val="005073"/>
                </a:solidFill>
              </a:rPr>
              <a:t>Setting </a:t>
            </a:r>
            <a:r>
              <a:rPr lang="en-US" dirty="0">
                <a:solidFill>
                  <a:srgbClr val="005073"/>
                </a:solidFill>
              </a:rPr>
              <a:t>Up </a:t>
            </a:r>
            <a:r>
              <a:rPr lang="en-US" spc="-110" dirty="0">
                <a:solidFill>
                  <a:srgbClr val="005073"/>
                </a:solidFill>
              </a:rPr>
              <a:t>a </a:t>
            </a:r>
            <a:r>
              <a:rPr lang="en-US" spc="-45" dirty="0">
                <a:solidFill>
                  <a:srgbClr val="005073"/>
                </a:solidFill>
              </a:rPr>
              <a:t>Virtual</a:t>
            </a:r>
            <a:r>
              <a:rPr lang="en-US" spc="290" dirty="0">
                <a:solidFill>
                  <a:srgbClr val="005073"/>
                </a:solidFill>
              </a:rPr>
              <a:t> </a:t>
            </a:r>
            <a:r>
              <a:rPr lang="en-US" spc="-25" dirty="0">
                <a:solidFill>
                  <a:srgbClr val="005073"/>
                </a:solidFill>
              </a:rPr>
              <a:t>Environment</a:t>
            </a:r>
            <a:endParaRPr lang="en-CN" dirty="0"/>
          </a:p>
        </p:txBody>
      </p:sp>
      <p:sp>
        <p:nvSpPr>
          <p:cNvPr id="4" name="object 2">
            <a:extLst>
              <a:ext uri="{FF2B5EF4-FFF2-40B4-BE49-F238E27FC236}">
                <a16:creationId xmlns:a16="http://schemas.microsoft.com/office/drawing/2014/main" id="{EB0F92BE-FFD4-9A47-9B2F-5C96918597E8}"/>
              </a:ext>
            </a:extLst>
          </p:cNvPr>
          <p:cNvSpPr txBox="1"/>
          <p:nvPr/>
        </p:nvSpPr>
        <p:spPr>
          <a:xfrm>
            <a:off x="6339840" y="1609344"/>
            <a:ext cx="5181600" cy="4648200"/>
          </a:xfrm>
          <a:prstGeom prst="rect">
            <a:avLst/>
          </a:prstGeom>
          <a:solidFill>
            <a:srgbClr val="282828"/>
          </a:solidFill>
        </p:spPr>
        <p:txBody>
          <a:bodyPr vert="horz" wrap="square" lIns="0" tIns="33655" rIns="0" bIns="0" rtlCol="0">
            <a:spAutoFit/>
          </a:bodyPr>
          <a:lstStyle/>
          <a:p>
            <a:pPr marL="78740" marR="2058670">
              <a:lnSpc>
                <a:spcPts val="1370"/>
              </a:lnSpc>
              <a:spcBef>
                <a:spcPts val="265"/>
              </a:spcBef>
            </a:pPr>
            <a:r>
              <a:rPr sz="1200" spc="-5" dirty="0">
                <a:solidFill>
                  <a:srgbClr val="FFFFFF"/>
                </a:solidFill>
                <a:latin typeface="Courier New"/>
                <a:cs typeface="Courier New"/>
              </a:rPr>
              <a:t>DevNet$ </a:t>
            </a:r>
            <a:r>
              <a:rPr sz="1200" spc="-5" dirty="0">
                <a:solidFill>
                  <a:srgbClr val="EE7A76"/>
                </a:solidFill>
                <a:latin typeface="Courier New"/>
                <a:cs typeface="Courier New"/>
              </a:rPr>
              <a:t>pip install virtualenv  </a:t>
            </a:r>
            <a:r>
              <a:rPr sz="1200" spc="-5" dirty="0">
                <a:solidFill>
                  <a:srgbClr val="FFFFFF"/>
                </a:solidFill>
                <a:latin typeface="Courier New"/>
                <a:cs typeface="Courier New"/>
              </a:rPr>
              <a:t>Successfully </a:t>
            </a:r>
            <a:r>
              <a:rPr sz="1200" dirty="0">
                <a:solidFill>
                  <a:srgbClr val="FFFFFF"/>
                </a:solidFill>
                <a:latin typeface="Courier New"/>
                <a:cs typeface="Courier New"/>
              </a:rPr>
              <a:t>installed</a:t>
            </a:r>
            <a:r>
              <a:rPr sz="1200" spc="10" dirty="0">
                <a:solidFill>
                  <a:srgbClr val="FFFFFF"/>
                </a:solidFill>
                <a:latin typeface="Courier New"/>
                <a:cs typeface="Courier New"/>
              </a:rPr>
              <a:t> </a:t>
            </a:r>
            <a:r>
              <a:rPr sz="1200" spc="-5" dirty="0">
                <a:solidFill>
                  <a:srgbClr val="FFFFFF"/>
                </a:solidFill>
                <a:latin typeface="Courier New"/>
                <a:cs typeface="Courier New"/>
              </a:rPr>
              <a:t>virtualenv</a:t>
            </a:r>
            <a:endParaRPr sz="1200" dirty="0">
              <a:latin typeface="Courier New"/>
              <a:cs typeface="Courier New"/>
            </a:endParaRPr>
          </a:p>
          <a:p>
            <a:pPr>
              <a:lnSpc>
                <a:spcPct val="100000"/>
              </a:lnSpc>
              <a:spcBef>
                <a:spcPts val="50"/>
              </a:spcBef>
            </a:pPr>
            <a:endParaRPr sz="1050" dirty="0">
              <a:latin typeface="Times New Roman"/>
              <a:cs typeface="Times New Roman"/>
            </a:endParaRPr>
          </a:p>
          <a:p>
            <a:pPr marL="78740">
              <a:lnSpc>
                <a:spcPct val="100000"/>
              </a:lnSpc>
            </a:pPr>
            <a:r>
              <a:rPr sz="1200" spc="-5" dirty="0">
                <a:solidFill>
                  <a:srgbClr val="FFFFFF"/>
                </a:solidFill>
                <a:latin typeface="Courier New"/>
                <a:cs typeface="Courier New"/>
              </a:rPr>
              <a:t>DevNet$ </a:t>
            </a:r>
            <a:r>
              <a:rPr sz="1200" dirty="0">
                <a:solidFill>
                  <a:srgbClr val="FAAB17"/>
                </a:solidFill>
                <a:latin typeface="Courier New"/>
                <a:cs typeface="Courier New"/>
              </a:rPr>
              <a:t>virtualenv</a:t>
            </a:r>
            <a:r>
              <a:rPr sz="1200" spc="-35" dirty="0">
                <a:solidFill>
                  <a:srgbClr val="FAAB17"/>
                </a:solidFill>
                <a:latin typeface="Courier New"/>
                <a:cs typeface="Courier New"/>
              </a:rPr>
              <a:t> </a:t>
            </a:r>
            <a:r>
              <a:rPr sz="1200" dirty="0">
                <a:solidFill>
                  <a:srgbClr val="FAAB17"/>
                </a:solidFill>
                <a:latin typeface="Courier New"/>
                <a:cs typeface="Courier New"/>
              </a:rPr>
              <a:t>venv</a:t>
            </a:r>
            <a:endParaRPr sz="1200" dirty="0">
              <a:latin typeface="Courier New"/>
              <a:cs typeface="Courier New"/>
            </a:endParaRPr>
          </a:p>
          <a:p>
            <a:pPr>
              <a:lnSpc>
                <a:spcPct val="100000"/>
              </a:lnSpc>
              <a:spcBef>
                <a:spcPts val="30"/>
              </a:spcBef>
            </a:pPr>
            <a:endParaRPr sz="1100" dirty="0">
              <a:latin typeface="Times New Roman"/>
              <a:cs typeface="Times New Roman"/>
            </a:endParaRPr>
          </a:p>
          <a:p>
            <a:pPr marL="78740">
              <a:lnSpc>
                <a:spcPts val="1405"/>
              </a:lnSpc>
            </a:pPr>
            <a:r>
              <a:rPr sz="1200" spc="-5" dirty="0">
                <a:solidFill>
                  <a:srgbClr val="FFFFFF"/>
                </a:solidFill>
                <a:latin typeface="Courier New"/>
                <a:cs typeface="Courier New"/>
              </a:rPr>
              <a:t>New python executable</a:t>
            </a:r>
            <a:r>
              <a:rPr sz="1200" spc="5" dirty="0">
                <a:solidFill>
                  <a:srgbClr val="FFFFFF"/>
                </a:solidFill>
                <a:latin typeface="Courier New"/>
                <a:cs typeface="Courier New"/>
              </a:rPr>
              <a:t> </a:t>
            </a:r>
            <a:r>
              <a:rPr sz="1200" spc="-5" dirty="0">
                <a:solidFill>
                  <a:srgbClr val="FFFFFF"/>
                </a:solidFill>
                <a:latin typeface="Courier New"/>
                <a:cs typeface="Courier New"/>
              </a:rPr>
              <a:t>in</a:t>
            </a:r>
            <a:endParaRPr sz="1200" dirty="0">
              <a:latin typeface="Courier New"/>
              <a:cs typeface="Courier New"/>
            </a:endParaRPr>
          </a:p>
          <a:p>
            <a:pPr marL="78740" marR="2244725">
              <a:lnSpc>
                <a:spcPts val="1370"/>
              </a:lnSpc>
              <a:spcBef>
                <a:spcPts val="65"/>
              </a:spcBef>
            </a:pPr>
            <a:r>
              <a:rPr sz="1200" spc="-5" dirty="0">
                <a:solidFill>
                  <a:srgbClr val="FFFFFF"/>
                </a:solidFill>
                <a:latin typeface="Courier New"/>
                <a:cs typeface="Courier New"/>
              </a:rPr>
              <a:t>/private/tmp/venv/bin/python2.7  Also </a:t>
            </a:r>
            <a:r>
              <a:rPr sz="1200" dirty="0">
                <a:solidFill>
                  <a:srgbClr val="FFFFFF"/>
                </a:solidFill>
                <a:latin typeface="Courier New"/>
                <a:cs typeface="Courier New"/>
              </a:rPr>
              <a:t>creating </a:t>
            </a:r>
            <a:r>
              <a:rPr sz="1200" spc="-5" dirty="0">
                <a:solidFill>
                  <a:srgbClr val="FFFFFF"/>
                </a:solidFill>
                <a:latin typeface="Courier New"/>
                <a:cs typeface="Courier New"/>
              </a:rPr>
              <a:t>executable</a:t>
            </a:r>
            <a:r>
              <a:rPr sz="1200" spc="-30" dirty="0">
                <a:solidFill>
                  <a:srgbClr val="FFFFFF"/>
                </a:solidFill>
                <a:latin typeface="Courier New"/>
                <a:cs typeface="Courier New"/>
              </a:rPr>
              <a:t> </a:t>
            </a:r>
            <a:r>
              <a:rPr sz="1200" spc="0" dirty="0">
                <a:solidFill>
                  <a:srgbClr val="FFFFFF"/>
                </a:solidFill>
                <a:latin typeface="Courier New"/>
                <a:cs typeface="Courier New"/>
              </a:rPr>
              <a:t>in</a:t>
            </a:r>
            <a:endParaRPr sz="1200" dirty="0">
              <a:latin typeface="Courier New"/>
              <a:cs typeface="Courier New"/>
            </a:endParaRPr>
          </a:p>
          <a:p>
            <a:pPr marL="78740">
              <a:lnSpc>
                <a:spcPts val="1300"/>
              </a:lnSpc>
            </a:pPr>
            <a:r>
              <a:rPr sz="1200" spc="-5" dirty="0">
                <a:solidFill>
                  <a:srgbClr val="FFFFFF"/>
                </a:solidFill>
                <a:latin typeface="Courier New"/>
                <a:cs typeface="Courier New"/>
              </a:rPr>
              <a:t>/private/tmp/venv/bin/python</a:t>
            </a:r>
            <a:endParaRPr sz="1200" dirty="0">
              <a:latin typeface="Courier New"/>
              <a:cs typeface="Courier New"/>
            </a:endParaRPr>
          </a:p>
          <a:p>
            <a:pPr marL="78740">
              <a:lnSpc>
                <a:spcPts val="1405"/>
              </a:lnSpc>
            </a:pPr>
            <a:r>
              <a:rPr sz="1200" spc="-5" dirty="0">
                <a:solidFill>
                  <a:srgbClr val="FFFFFF"/>
                </a:solidFill>
                <a:latin typeface="Courier New"/>
                <a:cs typeface="Courier New"/>
              </a:rPr>
              <a:t>Installing </a:t>
            </a:r>
            <a:r>
              <a:rPr sz="1200" dirty="0">
                <a:solidFill>
                  <a:srgbClr val="FFFFFF"/>
                </a:solidFill>
                <a:latin typeface="Courier New"/>
                <a:cs typeface="Courier New"/>
              </a:rPr>
              <a:t>setuptools, pip,</a:t>
            </a:r>
            <a:r>
              <a:rPr sz="1200" spc="-10" dirty="0">
                <a:solidFill>
                  <a:srgbClr val="FFFFFF"/>
                </a:solidFill>
                <a:latin typeface="Courier New"/>
                <a:cs typeface="Courier New"/>
              </a:rPr>
              <a:t> </a:t>
            </a:r>
            <a:r>
              <a:rPr sz="1200" dirty="0">
                <a:solidFill>
                  <a:srgbClr val="FFFFFF"/>
                </a:solidFill>
                <a:latin typeface="Courier New"/>
                <a:cs typeface="Courier New"/>
              </a:rPr>
              <a:t>wheel...done.</a:t>
            </a:r>
            <a:endParaRPr sz="1200" dirty="0">
              <a:latin typeface="Courier New"/>
              <a:cs typeface="Courier New"/>
            </a:endParaRPr>
          </a:p>
          <a:p>
            <a:pPr marL="78740" marR="1320800">
              <a:lnSpc>
                <a:spcPts val="2740"/>
              </a:lnSpc>
              <a:spcBef>
                <a:spcPts val="300"/>
              </a:spcBef>
            </a:pPr>
            <a:r>
              <a:rPr sz="1200" spc="-5" dirty="0">
                <a:solidFill>
                  <a:srgbClr val="FFFFFF"/>
                </a:solidFill>
                <a:latin typeface="Courier New"/>
                <a:cs typeface="Courier New"/>
              </a:rPr>
              <a:t>DevNet$ </a:t>
            </a:r>
            <a:r>
              <a:rPr sz="1200" spc="-5" dirty="0">
                <a:solidFill>
                  <a:srgbClr val="6DBD49"/>
                </a:solidFill>
                <a:latin typeface="Courier New"/>
                <a:cs typeface="Courier New"/>
              </a:rPr>
              <a:t>virtualenv </a:t>
            </a:r>
            <a:r>
              <a:rPr sz="1200" dirty="0">
                <a:solidFill>
                  <a:srgbClr val="6DBD49"/>
                </a:solidFill>
                <a:latin typeface="Courier New"/>
                <a:cs typeface="Courier New"/>
              </a:rPr>
              <a:t>venv2 --python=python3  </a:t>
            </a:r>
            <a:r>
              <a:rPr sz="1200" spc="-5" dirty="0">
                <a:solidFill>
                  <a:srgbClr val="FFFFFF"/>
                </a:solidFill>
                <a:latin typeface="Courier New"/>
                <a:cs typeface="Courier New"/>
              </a:rPr>
              <a:t>Running virtualenv </a:t>
            </a:r>
            <a:r>
              <a:rPr sz="1200" dirty="0">
                <a:solidFill>
                  <a:srgbClr val="FFFFFF"/>
                </a:solidFill>
                <a:latin typeface="Courier New"/>
                <a:cs typeface="Courier New"/>
              </a:rPr>
              <a:t>with</a:t>
            </a:r>
            <a:r>
              <a:rPr sz="1200" spc="5" dirty="0">
                <a:solidFill>
                  <a:srgbClr val="FFFFFF"/>
                </a:solidFill>
                <a:latin typeface="Courier New"/>
                <a:cs typeface="Courier New"/>
              </a:rPr>
              <a:t> </a:t>
            </a:r>
            <a:r>
              <a:rPr sz="1200" dirty="0">
                <a:solidFill>
                  <a:srgbClr val="FFFFFF"/>
                </a:solidFill>
                <a:latin typeface="Courier New"/>
                <a:cs typeface="Courier New"/>
              </a:rPr>
              <a:t>interpreter</a:t>
            </a:r>
            <a:endParaRPr sz="1200" dirty="0">
              <a:latin typeface="Courier New"/>
              <a:cs typeface="Courier New"/>
            </a:endParaRPr>
          </a:p>
          <a:p>
            <a:pPr marL="78740">
              <a:lnSpc>
                <a:spcPts val="1025"/>
              </a:lnSpc>
            </a:pPr>
            <a:r>
              <a:rPr sz="1200" spc="-5" dirty="0">
                <a:solidFill>
                  <a:srgbClr val="FFFFFF"/>
                </a:solidFill>
                <a:latin typeface="Courier New"/>
                <a:cs typeface="Courier New"/>
              </a:rPr>
              <a:t>/usr/local/bin/python3</a:t>
            </a:r>
            <a:endParaRPr sz="1200" dirty="0">
              <a:latin typeface="Courier New"/>
              <a:cs typeface="Courier New"/>
            </a:endParaRPr>
          </a:p>
          <a:p>
            <a:pPr marL="78740" marR="31115">
              <a:lnSpc>
                <a:spcPct val="95100"/>
              </a:lnSpc>
              <a:spcBef>
                <a:spcPts val="35"/>
              </a:spcBef>
            </a:pPr>
            <a:r>
              <a:rPr sz="1200" spc="-5" dirty="0">
                <a:solidFill>
                  <a:srgbClr val="FFFFFF"/>
                </a:solidFill>
                <a:latin typeface="Courier New"/>
                <a:cs typeface="Courier New"/>
              </a:rPr>
              <a:t>Using </a:t>
            </a:r>
            <a:r>
              <a:rPr sz="1200" dirty="0">
                <a:solidFill>
                  <a:srgbClr val="FFFFFF"/>
                </a:solidFill>
                <a:latin typeface="Courier New"/>
                <a:cs typeface="Courier New"/>
              </a:rPr>
              <a:t>base </a:t>
            </a:r>
            <a:r>
              <a:rPr sz="1200" spc="-5" dirty="0">
                <a:solidFill>
                  <a:srgbClr val="FFFFFF"/>
                </a:solidFill>
                <a:latin typeface="Courier New"/>
                <a:cs typeface="Courier New"/>
              </a:rPr>
              <a:t>prefix  </a:t>
            </a:r>
            <a:r>
              <a:rPr sz="1200" dirty="0">
                <a:solidFill>
                  <a:srgbClr val="FFFFFF"/>
                </a:solidFill>
                <a:latin typeface="Courier New"/>
                <a:cs typeface="Courier New"/>
              </a:rPr>
              <a:t>'/usr/local/Cellar/python3/3.6.2/Frameworks/Python.fram  </a:t>
            </a:r>
            <a:r>
              <a:rPr sz="1200" spc="-5" dirty="0">
                <a:solidFill>
                  <a:srgbClr val="FFFFFF"/>
                </a:solidFill>
                <a:latin typeface="Courier New"/>
                <a:cs typeface="Courier New"/>
              </a:rPr>
              <a:t>ework/Versions/3.6'</a:t>
            </a:r>
            <a:endParaRPr sz="1200" dirty="0">
              <a:latin typeface="Courier New"/>
              <a:cs typeface="Courier New"/>
            </a:endParaRPr>
          </a:p>
          <a:p>
            <a:pPr marL="78740">
              <a:lnSpc>
                <a:spcPts val="1330"/>
              </a:lnSpc>
            </a:pPr>
            <a:r>
              <a:rPr sz="1200" spc="-5" dirty="0">
                <a:solidFill>
                  <a:srgbClr val="FFFFFF"/>
                </a:solidFill>
                <a:latin typeface="Courier New"/>
                <a:cs typeface="Courier New"/>
              </a:rPr>
              <a:t>New python executable</a:t>
            </a:r>
            <a:r>
              <a:rPr sz="1200" spc="5" dirty="0">
                <a:solidFill>
                  <a:srgbClr val="FFFFFF"/>
                </a:solidFill>
                <a:latin typeface="Courier New"/>
                <a:cs typeface="Courier New"/>
              </a:rPr>
              <a:t> </a:t>
            </a:r>
            <a:r>
              <a:rPr sz="1200" spc="-5" dirty="0">
                <a:solidFill>
                  <a:srgbClr val="FFFFFF"/>
                </a:solidFill>
                <a:latin typeface="Courier New"/>
                <a:cs typeface="Courier New"/>
              </a:rPr>
              <a:t>in</a:t>
            </a:r>
            <a:endParaRPr sz="1200" dirty="0">
              <a:latin typeface="Courier New"/>
              <a:cs typeface="Courier New"/>
            </a:endParaRPr>
          </a:p>
          <a:p>
            <a:pPr marL="78740">
              <a:lnSpc>
                <a:spcPts val="1370"/>
              </a:lnSpc>
            </a:pPr>
            <a:r>
              <a:rPr sz="1200" spc="-5" dirty="0">
                <a:solidFill>
                  <a:srgbClr val="FFFFFF"/>
                </a:solidFill>
                <a:latin typeface="Courier New"/>
                <a:cs typeface="Courier New"/>
              </a:rPr>
              <a:t>/private/tmp/venv2/bin/python3.6</a:t>
            </a:r>
            <a:endParaRPr sz="1200" dirty="0">
              <a:latin typeface="Courier New"/>
              <a:cs typeface="Courier New"/>
            </a:endParaRPr>
          </a:p>
          <a:p>
            <a:pPr marL="78740">
              <a:lnSpc>
                <a:spcPts val="1370"/>
              </a:lnSpc>
            </a:pPr>
            <a:r>
              <a:rPr sz="1200" spc="-5" dirty="0">
                <a:solidFill>
                  <a:srgbClr val="FFFFFF"/>
                </a:solidFill>
                <a:latin typeface="Courier New"/>
                <a:cs typeface="Courier New"/>
              </a:rPr>
              <a:t>Also </a:t>
            </a:r>
            <a:r>
              <a:rPr sz="1200" dirty="0">
                <a:solidFill>
                  <a:srgbClr val="FFFFFF"/>
                </a:solidFill>
                <a:latin typeface="Courier New"/>
                <a:cs typeface="Courier New"/>
              </a:rPr>
              <a:t>creating executable</a:t>
            </a:r>
            <a:r>
              <a:rPr sz="1200" spc="-40" dirty="0">
                <a:solidFill>
                  <a:srgbClr val="FFFFFF"/>
                </a:solidFill>
                <a:latin typeface="Courier New"/>
                <a:cs typeface="Courier New"/>
              </a:rPr>
              <a:t> </a:t>
            </a:r>
            <a:r>
              <a:rPr sz="1200" spc="0" dirty="0">
                <a:solidFill>
                  <a:srgbClr val="FFFFFF"/>
                </a:solidFill>
                <a:latin typeface="Courier New"/>
                <a:cs typeface="Courier New"/>
              </a:rPr>
              <a:t>in</a:t>
            </a:r>
            <a:endParaRPr sz="1200" dirty="0">
              <a:latin typeface="Courier New"/>
              <a:cs typeface="Courier New"/>
            </a:endParaRPr>
          </a:p>
          <a:p>
            <a:pPr marL="78740">
              <a:lnSpc>
                <a:spcPts val="1370"/>
              </a:lnSpc>
            </a:pPr>
            <a:r>
              <a:rPr sz="1200" spc="-5" dirty="0">
                <a:solidFill>
                  <a:srgbClr val="FFFFFF"/>
                </a:solidFill>
                <a:latin typeface="Courier New"/>
                <a:cs typeface="Courier New"/>
              </a:rPr>
              <a:t>/private/tmp/venv2/bin/python</a:t>
            </a:r>
            <a:endParaRPr sz="1200" dirty="0">
              <a:latin typeface="Courier New"/>
              <a:cs typeface="Courier New"/>
            </a:endParaRPr>
          </a:p>
          <a:p>
            <a:pPr marL="78740">
              <a:lnSpc>
                <a:spcPts val="1405"/>
              </a:lnSpc>
            </a:pPr>
            <a:r>
              <a:rPr sz="1200" spc="-5" dirty="0">
                <a:solidFill>
                  <a:srgbClr val="FFFFFF"/>
                </a:solidFill>
                <a:latin typeface="Courier New"/>
                <a:cs typeface="Courier New"/>
              </a:rPr>
              <a:t>Installing </a:t>
            </a:r>
            <a:r>
              <a:rPr sz="1200" dirty="0">
                <a:solidFill>
                  <a:srgbClr val="FFFFFF"/>
                </a:solidFill>
                <a:latin typeface="Courier New"/>
                <a:cs typeface="Courier New"/>
              </a:rPr>
              <a:t>setuptools, pip,</a:t>
            </a:r>
            <a:r>
              <a:rPr sz="1200" spc="-10" dirty="0">
                <a:solidFill>
                  <a:srgbClr val="FFFFFF"/>
                </a:solidFill>
                <a:latin typeface="Courier New"/>
                <a:cs typeface="Courier New"/>
              </a:rPr>
              <a:t> </a:t>
            </a:r>
            <a:r>
              <a:rPr sz="1200" dirty="0">
                <a:solidFill>
                  <a:srgbClr val="FFFFFF"/>
                </a:solidFill>
                <a:latin typeface="Courier New"/>
                <a:cs typeface="Courier New"/>
              </a:rPr>
              <a:t>wheel...done.</a:t>
            </a:r>
            <a:endParaRPr sz="1200" dirty="0">
              <a:latin typeface="Courier New"/>
              <a:cs typeface="Courier New"/>
            </a:endParaRPr>
          </a:p>
          <a:p>
            <a:pPr>
              <a:lnSpc>
                <a:spcPct val="100000"/>
              </a:lnSpc>
              <a:spcBef>
                <a:spcPts val="30"/>
              </a:spcBef>
            </a:pPr>
            <a:endParaRPr sz="1100" dirty="0">
              <a:latin typeface="Times New Roman"/>
              <a:cs typeface="Times New Roman"/>
            </a:endParaRPr>
          </a:p>
          <a:p>
            <a:pPr marL="78740">
              <a:lnSpc>
                <a:spcPts val="1405"/>
              </a:lnSpc>
            </a:pPr>
            <a:r>
              <a:rPr sz="1200" spc="-5" dirty="0">
                <a:solidFill>
                  <a:srgbClr val="FFFFFF"/>
                </a:solidFill>
                <a:latin typeface="Courier New"/>
                <a:cs typeface="Courier New"/>
              </a:rPr>
              <a:t>DevNet$ </a:t>
            </a:r>
            <a:r>
              <a:rPr sz="1200" spc="-5" dirty="0">
                <a:solidFill>
                  <a:srgbClr val="00BBEB"/>
                </a:solidFill>
                <a:latin typeface="Courier New"/>
                <a:cs typeface="Courier New"/>
              </a:rPr>
              <a:t>source</a:t>
            </a:r>
            <a:r>
              <a:rPr sz="1200" spc="5" dirty="0">
                <a:solidFill>
                  <a:srgbClr val="00BBEB"/>
                </a:solidFill>
                <a:latin typeface="Courier New"/>
                <a:cs typeface="Courier New"/>
              </a:rPr>
              <a:t> </a:t>
            </a:r>
            <a:r>
              <a:rPr sz="1200" dirty="0">
                <a:solidFill>
                  <a:srgbClr val="00BBEB"/>
                </a:solidFill>
                <a:latin typeface="Courier New"/>
                <a:cs typeface="Courier New"/>
              </a:rPr>
              <a:t>venv/bin/activate</a:t>
            </a:r>
            <a:endParaRPr sz="1200" dirty="0">
              <a:latin typeface="Courier New"/>
              <a:cs typeface="Courier New"/>
            </a:endParaRPr>
          </a:p>
          <a:p>
            <a:pPr marL="78740">
              <a:lnSpc>
                <a:spcPts val="1405"/>
              </a:lnSpc>
            </a:pPr>
            <a:r>
              <a:rPr sz="1200" spc="-5" dirty="0">
                <a:solidFill>
                  <a:srgbClr val="FFFFFF"/>
                </a:solidFill>
                <a:latin typeface="Courier New"/>
                <a:cs typeface="Courier New"/>
              </a:rPr>
              <a:t>(venv)</a:t>
            </a:r>
            <a:r>
              <a:rPr sz="1200" spc="-50" dirty="0">
                <a:solidFill>
                  <a:srgbClr val="FFFFFF"/>
                </a:solidFill>
                <a:latin typeface="Courier New"/>
                <a:cs typeface="Courier New"/>
              </a:rPr>
              <a:t> </a:t>
            </a:r>
            <a:r>
              <a:rPr sz="1200" spc="-5" dirty="0">
                <a:solidFill>
                  <a:srgbClr val="FFFFFF"/>
                </a:solidFill>
                <a:latin typeface="Courier New"/>
                <a:cs typeface="Courier New"/>
              </a:rPr>
              <a:t>DevNet$</a:t>
            </a:r>
            <a:endParaRPr sz="1200" dirty="0">
              <a:latin typeface="Courier New"/>
              <a:cs typeface="Courier New"/>
            </a:endParaRPr>
          </a:p>
        </p:txBody>
      </p:sp>
    </p:spTree>
    <p:extLst>
      <p:ext uri="{BB962C8B-B14F-4D97-AF65-F5344CB8AC3E}">
        <p14:creationId xmlns:p14="http://schemas.microsoft.com/office/powerpoint/2010/main" val="4262144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F20F40-0278-3744-AB53-ABDBC0243367}"/>
              </a:ext>
            </a:extLst>
          </p:cNvPr>
          <p:cNvSpPr>
            <a:spLocks noGrp="1"/>
          </p:cNvSpPr>
          <p:nvPr>
            <p:ph type="body" sz="quarter" idx="10"/>
          </p:nvPr>
        </p:nvSpPr>
        <p:spPr>
          <a:xfrm>
            <a:off x="616401" y="1602317"/>
            <a:ext cx="4894383" cy="4519083"/>
          </a:xfrm>
        </p:spPr>
        <p:txBody>
          <a:bodyPr/>
          <a:lstStyle/>
          <a:p>
            <a:r>
              <a:rPr lang="en-US" dirty="0"/>
              <a:t>Once activated, no different</a:t>
            </a:r>
          </a:p>
          <a:p>
            <a:endParaRPr lang="en-CN" dirty="0"/>
          </a:p>
        </p:txBody>
      </p:sp>
      <p:sp>
        <p:nvSpPr>
          <p:cNvPr id="3" name="Title 2">
            <a:extLst>
              <a:ext uri="{FF2B5EF4-FFF2-40B4-BE49-F238E27FC236}">
                <a16:creationId xmlns:a16="http://schemas.microsoft.com/office/drawing/2014/main" id="{A0801393-906D-B04F-BB1C-190B0922CF09}"/>
              </a:ext>
            </a:extLst>
          </p:cNvPr>
          <p:cNvSpPr>
            <a:spLocks noGrp="1"/>
          </p:cNvSpPr>
          <p:nvPr>
            <p:ph type="title"/>
          </p:nvPr>
        </p:nvSpPr>
        <p:spPr/>
        <p:txBody>
          <a:bodyPr/>
          <a:lstStyle/>
          <a:p>
            <a:r>
              <a:rPr lang="en-US" spc="-45" dirty="0">
                <a:solidFill>
                  <a:srgbClr val="005073"/>
                </a:solidFill>
              </a:rPr>
              <a:t>Installing </a:t>
            </a:r>
            <a:r>
              <a:rPr lang="en-US" spc="-15" dirty="0">
                <a:solidFill>
                  <a:srgbClr val="005073"/>
                </a:solidFill>
              </a:rPr>
              <a:t>Python Libraries </a:t>
            </a:r>
            <a:r>
              <a:rPr lang="en-US" spc="-35" dirty="0">
                <a:solidFill>
                  <a:srgbClr val="005073"/>
                </a:solidFill>
              </a:rPr>
              <a:t>in </a:t>
            </a:r>
            <a:r>
              <a:rPr lang="en-US" spc="-45" dirty="0">
                <a:solidFill>
                  <a:srgbClr val="005073"/>
                </a:solidFill>
              </a:rPr>
              <a:t>Virtual</a:t>
            </a:r>
            <a:r>
              <a:rPr lang="en-US" spc="459" dirty="0">
                <a:solidFill>
                  <a:srgbClr val="005073"/>
                </a:solidFill>
              </a:rPr>
              <a:t> </a:t>
            </a:r>
            <a:r>
              <a:rPr lang="en-US" spc="-25" dirty="0">
                <a:solidFill>
                  <a:srgbClr val="005073"/>
                </a:solidFill>
              </a:rPr>
              <a:t>Environments</a:t>
            </a:r>
            <a:endParaRPr lang="en-CN" dirty="0"/>
          </a:p>
        </p:txBody>
      </p:sp>
      <p:sp>
        <p:nvSpPr>
          <p:cNvPr id="4" name="object 4">
            <a:extLst>
              <a:ext uri="{FF2B5EF4-FFF2-40B4-BE49-F238E27FC236}">
                <a16:creationId xmlns:a16="http://schemas.microsoft.com/office/drawing/2014/main" id="{3C653680-447D-FA4A-A7EF-6AE99345F7E8}"/>
              </a:ext>
            </a:extLst>
          </p:cNvPr>
          <p:cNvSpPr txBox="1"/>
          <p:nvPr/>
        </p:nvSpPr>
        <p:spPr>
          <a:xfrm>
            <a:off x="6339840" y="1609344"/>
            <a:ext cx="5181600" cy="4109085"/>
          </a:xfrm>
          <a:prstGeom prst="rect">
            <a:avLst/>
          </a:prstGeom>
          <a:solidFill>
            <a:srgbClr val="282828"/>
          </a:solidFill>
        </p:spPr>
        <p:txBody>
          <a:bodyPr vert="horz" wrap="square" lIns="0" tIns="33655" rIns="0" bIns="0" rtlCol="0">
            <a:spAutoFit/>
          </a:bodyPr>
          <a:lstStyle/>
          <a:p>
            <a:pPr marL="78740" marR="2149475">
              <a:lnSpc>
                <a:spcPts val="1370"/>
              </a:lnSpc>
              <a:spcBef>
                <a:spcPts val="265"/>
              </a:spcBef>
            </a:pPr>
            <a:r>
              <a:rPr sz="1200" spc="-5" dirty="0">
                <a:solidFill>
                  <a:srgbClr val="FFFFFF"/>
                </a:solidFill>
                <a:latin typeface="Courier New"/>
                <a:cs typeface="Courier New"/>
              </a:rPr>
              <a:t>(venv) DevNet$ </a:t>
            </a:r>
            <a:r>
              <a:rPr sz="1200" dirty="0">
                <a:solidFill>
                  <a:srgbClr val="FFFFFF"/>
                </a:solidFill>
                <a:latin typeface="Courier New"/>
                <a:cs typeface="Courier New"/>
              </a:rPr>
              <a:t>pip </a:t>
            </a:r>
            <a:r>
              <a:rPr sz="1200" spc="-5" dirty="0">
                <a:solidFill>
                  <a:srgbClr val="FFFFFF"/>
                </a:solidFill>
                <a:latin typeface="Courier New"/>
                <a:cs typeface="Courier New"/>
              </a:rPr>
              <a:t>install </a:t>
            </a:r>
            <a:r>
              <a:rPr sz="1200" dirty="0">
                <a:solidFill>
                  <a:srgbClr val="FFFFFF"/>
                </a:solidFill>
                <a:latin typeface="Courier New"/>
                <a:cs typeface="Courier New"/>
              </a:rPr>
              <a:t>pyang  </a:t>
            </a:r>
            <a:r>
              <a:rPr sz="1200" spc="-5" dirty="0">
                <a:solidFill>
                  <a:srgbClr val="FFFFFF"/>
                </a:solidFill>
                <a:latin typeface="Courier New"/>
                <a:cs typeface="Courier New"/>
              </a:rPr>
              <a:t>Collecting</a:t>
            </a:r>
            <a:r>
              <a:rPr sz="1200" spc="-45" dirty="0">
                <a:solidFill>
                  <a:srgbClr val="FFFFFF"/>
                </a:solidFill>
                <a:latin typeface="Courier New"/>
                <a:cs typeface="Courier New"/>
              </a:rPr>
              <a:t> </a:t>
            </a:r>
            <a:r>
              <a:rPr sz="1200" dirty="0">
                <a:solidFill>
                  <a:srgbClr val="FFFFFF"/>
                </a:solidFill>
                <a:latin typeface="Courier New"/>
                <a:cs typeface="Courier New"/>
              </a:rPr>
              <a:t>pyang</a:t>
            </a:r>
            <a:endParaRPr sz="1200">
              <a:latin typeface="Courier New"/>
              <a:cs typeface="Courier New"/>
            </a:endParaRPr>
          </a:p>
          <a:p>
            <a:pPr marL="261620">
              <a:lnSpc>
                <a:spcPts val="1300"/>
              </a:lnSpc>
            </a:pPr>
            <a:r>
              <a:rPr sz="1200" spc="-5" dirty="0">
                <a:solidFill>
                  <a:srgbClr val="FFFFFF"/>
                </a:solidFill>
                <a:latin typeface="Courier New"/>
                <a:cs typeface="Courier New"/>
              </a:rPr>
              <a:t>Downloading </a:t>
            </a:r>
            <a:r>
              <a:rPr sz="1200" dirty="0">
                <a:solidFill>
                  <a:srgbClr val="FFFFFF"/>
                </a:solidFill>
                <a:latin typeface="Courier New"/>
                <a:cs typeface="Courier New"/>
              </a:rPr>
              <a:t>pyang-1.7.3-py2.py3-none-any.whl</a:t>
            </a:r>
            <a:r>
              <a:rPr sz="1200" spc="15" dirty="0">
                <a:solidFill>
                  <a:srgbClr val="FFFFFF"/>
                </a:solidFill>
                <a:latin typeface="Courier New"/>
                <a:cs typeface="Courier New"/>
              </a:rPr>
              <a:t> </a:t>
            </a:r>
            <a:r>
              <a:rPr sz="1200" spc="-5" dirty="0">
                <a:solidFill>
                  <a:srgbClr val="FFFFFF"/>
                </a:solidFill>
                <a:latin typeface="Courier New"/>
                <a:cs typeface="Courier New"/>
              </a:rPr>
              <a:t>(326kB)</a:t>
            </a:r>
            <a:endParaRPr sz="1200">
              <a:latin typeface="Courier New"/>
              <a:cs typeface="Courier New"/>
            </a:endParaRPr>
          </a:p>
          <a:p>
            <a:pPr marL="444500">
              <a:lnSpc>
                <a:spcPts val="1370"/>
              </a:lnSpc>
            </a:pPr>
            <a:r>
              <a:rPr sz="1200" dirty="0">
                <a:solidFill>
                  <a:srgbClr val="FFFFFF"/>
                </a:solidFill>
                <a:latin typeface="Courier New"/>
                <a:cs typeface="Courier New"/>
              </a:rPr>
              <a:t>100% |████████████████████████████████|</a:t>
            </a:r>
            <a:r>
              <a:rPr sz="1200" spc="-10" dirty="0">
                <a:solidFill>
                  <a:srgbClr val="FFFFFF"/>
                </a:solidFill>
                <a:latin typeface="Courier New"/>
                <a:cs typeface="Courier New"/>
              </a:rPr>
              <a:t> </a:t>
            </a:r>
            <a:r>
              <a:rPr sz="1200" spc="-5" dirty="0">
                <a:solidFill>
                  <a:srgbClr val="FFFFFF"/>
                </a:solidFill>
                <a:latin typeface="Courier New"/>
                <a:cs typeface="Courier New"/>
              </a:rPr>
              <a:t>327kB</a:t>
            </a:r>
            <a:endParaRPr sz="1200">
              <a:latin typeface="Courier New"/>
              <a:cs typeface="Courier New"/>
            </a:endParaRPr>
          </a:p>
          <a:p>
            <a:pPr marL="78740">
              <a:lnSpc>
                <a:spcPts val="1370"/>
              </a:lnSpc>
            </a:pPr>
            <a:r>
              <a:rPr sz="1200" spc="-5" dirty="0">
                <a:solidFill>
                  <a:srgbClr val="FFFFFF"/>
                </a:solidFill>
                <a:latin typeface="Courier New"/>
                <a:cs typeface="Courier New"/>
              </a:rPr>
              <a:t>1.3MB/s</a:t>
            </a:r>
            <a:endParaRPr sz="1200">
              <a:latin typeface="Courier New"/>
              <a:cs typeface="Courier New"/>
            </a:endParaRPr>
          </a:p>
          <a:p>
            <a:pPr marL="78740" marR="1780539">
              <a:lnSpc>
                <a:spcPts val="1370"/>
              </a:lnSpc>
              <a:spcBef>
                <a:spcPts val="70"/>
              </a:spcBef>
            </a:pPr>
            <a:r>
              <a:rPr sz="1200" spc="-5" dirty="0">
                <a:solidFill>
                  <a:srgbClr val="FFFFFF"/>
                </a:solidFill>
                <a:latin typeface="Courier New"/>
                <a:cs typeface="Courier New"/>
              </a:rPr>
              <a:t>Installing collected packages: pyang  Successfully </a:t>
            </a:r>
            <a:r>
              <a:rPr sz="1200" dirty="0">
                <a:solidFill>
                  <a:srgbClr val="FFFFFF"/>
                </a:solidFill>
                <a:latin typeface="Courier New"/>
                <a:cs typeface="Courier New"/>
              </a:rPr>
              <a:t>installed</a:t>
            </a:r>
            <a:r>
              <a:rPr sz="1200" spc="-5" dirty="0">
                <a:solidFill>
                  <a:srgbClr val="FFFFFF"/>
                </a:solidFill>
                <a:latin typeface="Courier New"/>
                <a:cs typeface="Courier New"/>
              </a:rPr>
              <a:t> </a:t>
            </a:r>
            <a:r>
              <a:rPr sz="1200" dirty="0">
                <a:solidFill>
                  <a:srgbClr val="FFFFFF"/>
                </a:solidFill>
                <a:latin typeface="Courier New"/>
                <a:cs typeface="Courier New"/>
              </a:rPr>
              <a:t>pyang-1.7.3</a:t>
            </a:r>
            <a:endParaRPr sz="1200">
              <a:latin typeface="Courier New"/>
              <a:cs typeface="Courier New"/>
            </a:endParaRPr>
          </a:p>
          <a:p>
            <a:pPr>
              <a:lnSpc>
                <a:spcPct val="100000"/>
              </a:lnSpc>
              <a:spcBef>
                <a:spcPts val="45"/>
              </a:spcBef>
            </a:pPr>
            <a:endParaRPr sz="1150">
              <a:latin typeface="Times New Roman"/>
              <a:cs typeface="Times New Roman"/>
            </a:endParaRPr>
          </a:p>
          <a:p>
            <a:pPr marL="78740" marR="31115">
              <a:lnSpc>
                <a:spcPts val="1370"/>
              </a:lnSpc>
            </a:pPr>
            <a:r>
              <a:rPr sz="1200" spc="-5" dirty="0">
                <a:solidFill>
                  <a:srgbClr val="FFFFFF"/>
                </a:solidFill>
                <a:latin typeface="Courier New"/>
                <a:cs typeface="Courier New"/>
              </a:rPr>
              <a:t>(venv) DevNet$ </a:t>
            </a:r>
            <a:r>
              <a:rPr sz="1200" dirty="0">
                <a:solidFill>
                  <a:srgbClr val="FFFFFF"/>
                </a:solidFill>
                <a:latin typeface="Courier New"/>
                <a:cs typeface="Courier New"/>
              </a:rPr>
              <a:t>pip </a:t>
            </a:r>
            <a:r>
              <a:rPr sz="1200" spc="-5" dirty="0">
                <a:solidFill>
                  <a:srgbClr val="FFFFFF"/>
                </a:solidFill>
                <a:latin typeface="Courier New"/>
                <a:cs typeface="Courier New"/>
              </a:rPr>
              <a:t>install -r </a:t>
            </a:r>
            <a:r>
              <a:rPr sz="1200" dirty="0">
                <a:solidFill>
                  <a:srgbClr val="FFFFFF"/>
                </a:solidFill>
                <a:latin typeface="Courier New"/>
                <a:cs typeface="Courier New"/>
              </a:rPr>
              <a:t>requirements.txt  </a:t>
            </a:r>
            <a:r>
              <a:rPr sz="1200" spc="-5" dirty="0">
                <a:solidFill>
                  <a:srgbClr val="FFFFFF"/>
                </a:solidFill>
                <a:latin typeface="Courier New"/>
                <a:cs typeface="Courier New"/>
              </a:rPr>
              <a:t>Collecting requests </a:t>
            </a:r>
            <a:r>
              <a:rPr sz="1200" dirty="0">
                <a:solidFill>
                  <a:srgbClr val="FFFFFF"/>
                </a:solidFill>
                <a:latin typeface="Courier New"/>
                <a:cs typeface="Courier New"/>
              </a:rPr>
              <a:t>(from </a:t>
            </a:r>
            <a:r>
              <a:rPr sz="1200" spc="-5" dirty="0">
                <a:solidFill>
                  <a:srgbClr val="FFFFFF"/>
                </a:solidFill>
                <a:latin typeface="Courier New"/>
                <a:cs typeface="Courier New"/>
              </a:rPr>
              <a:t>-r </a:t>
            </a:r>
            <a:r>
              <a:rPr sz="1200" dirty="0">
                <a:solidFill>
                  <a:srgbClr val="FFFFFF"/>
                </a:solidFill>
                <a:latin typeface="Courier New"/>
                <a:cs typeface="Courier New"/>
              </a:rPr>
              <a:t>requirements.txt (line</a:t>
            </a:r>
            <a:r>
              <a:rPr sz="1200" spc="60" dirty="0">
                <a:solidFill>
                  <a:srgbClr val="FFFFFF"/>
                </a:solidFill>
                <a:latin typeface="Courier New"/>
                <a:cs typeface="Courier New"/>
              </a:rPr>
              <a:t> </a:t>
            </a:r>
            <a:r>
              <a:rPr sz="1200" dirty="0">
                <a:solidFill>
                  <a:srgbClr val="FFFFFF"/>
                </a:solidFill>
                <a:latin typeface="Courier New"/>
                <a:cs typeface="Courier New"/>
              </a:rPr>
              <a:t>1))</a:t>
            </a:r>
            <a:endParaRPr sz="1200">
              <a:latin typeface="Courier New"/>
              <a:cs typeface="Courier New"/>
            </a:endParaRPr>
          </a:p>
          <a:p>
            <a:pPr marL="261620">
              <a:lnSpc>
                <a:spcPts val="1300"/>
              </a:lnSpc>
            </a:pPr>
            <a:r>
              <a:rPr sz="1200" spc="-5" dirty="0">
                <a:solidFill>
                  <a:srgbClr val="FFFFFF"/>
                </a:solidFill>
                <a:latin typeface="Courier New"/>
                <a:cs typeface="Courier New"/>
              </a:rPr>
              <a:t>Downloading</a:t>
            </a:r>
            <a:r>
              <a:rPr sz="1200" dirty="0">
                <a:solidFill>
                  <a:srgbClr val="FFFFFF"/>
                </a:solidFill>
                <a:latin typeface="Courier New"/>
                <a:cs typeface="Courier New"/>
              </a:rPr>
              <a:t> requests-2.18.2-py2.py3-none-any.whl</a:t>
            </a:r>
            <a:endParaRPr sz="1200">
              <a:latin typeface="Courier New"/>
              <a:cs typeface="Courier New"/>
            </a:endParaRPr>
          </a:p>
          <a:p>
            <a:pPr marL="78740">
              <a:lnSpc>
                <a:spcPts val="1370"/>
              </a:lnSpc>
            </a:pPr>
            <a:r>
              <a:rPr sz="1200" spc="-5" dirty="0">
                <a:solidFill>
                  <a:srgbClr val="FFFFFF"/>
                </a:solidFill>
                <a:latin typeface="Courier New"/>
                <a:cs typeface="Courier New"/>
              </a:rPr>
              <a:t>(88kB)</a:t>
            </a:r>
            <a:endParaRPr sz="1200">
              <a:latin typeface="Courier New"/>
              <a:cs typeface="Courier New"/>
            </a:endParaRPr>
          </a:p>
          <a:p>
            <a:pPr marL="444500">
              <a:lnSpc>
                <a:spcPts val="1370"/>
              </a:lnSpc>
            </a:pPr>
            <a:r>
              <a:rPr sz="1200" dirty="0">
                <a:solidFill>
                  <a:srgbClr val="FFFFFF"/>
                </a:solidFill>
                <a:latin typeface="Courier New"/>
                <a:cs typeface="Courier New"/>
              </a:rPr>
              <a:t>100% |████████████████████████████████|</a:t>
            </a:r>
            <a:r>
              <a:rPr sz="1200" spc="-5" dirty="0">
                <a:solidFill>
                  <a:srgbClr val="FFFFFF"/>
                </a:solidFill>
                <a:latin typeface="Courier New"/>
                <a:cs typeface="Courier New"/>
              </a:rPr>
              <a:t> 92kB</a:t>
            </a:r>
            <a:endParaRPr sz="1200">
              <a:latin typeface="Courier New"/>
              <a:cs typeface="Courier New"/>
            </a:endParaRPr>
          </a:p>
          <a:p>
            <a:pPr marL="78740">
              <a:lnSpc>
                <a:spcPts val="1370"/>
              </a:lnSpc>
            </a:pPr>
            <a:r>
              <a:rPr sz="1200" spc="-5" dirty="0">
                <a:solidFill>
                  <a:srgbClr val="FFFFFF"/>
                </a:solidFill>
                <a:latin typeface="Courier New"/>
                <a:cs typeface="Courier New"/>
              </a:rPr>
              <a:t>662kB/s</a:t>
            </a:r>
            <a:endParaRPr sz="1200">
              <a:latin typeface="Courier New"/>
              <a:cs typeface="Courier New"/>
            </a:endParaRPr>
          </a:p>
          <a:p>
            <a:pPr marL="78740">
              <a:lnSpc>
                <a:spcPts val="1370"/>
              </a:lnSpc>
            </a:pPr>
            <a:r>
              <a:rPr sz="1200" dirty="0">
                <a:solidFill>
                  <a:srgbClr val="FFFFFF"/>
                </a:solidFill>
                <a:latin typeface="Courier New"/>
                <a:cs typeface="Courier New"/>
              </a:rPr>
              <a:t>.</a:t>
            </a:r>
            <a:endParaRPr sz="1200">
              <a:latin typeface="Courier New"/>
              <a:cs typeface="Courier New"/>
            </a:endParaRPr>
          </a:p>
          <a:p>
            <a:pPr marL="78740">
              <a:lnSpc>
                <a:spcPts val="1370"/>
              </a:lnSpc>
            </a:pPr>
            <a:r>
              <a:rPr sz="1200" spc="-5" dirty="0">
                <a:solidFill>
                  <a:srgbClr val="FFFFFF"/>
                </a:solidFill>
                <a:latin typeface="Courier New"/>
                <a:cs typeface="Courier New"/>
              </a:rPr>
              <a:t>{OUTPUT</a:t>
            </a:r>
            <a:r>
              <a:rPr sz="1200" spc="-25" dirty="0">
                <a:solidFill>
                  <a:srgbClr val="FFFFFF"/>
                </a:solidFill>
                <a:latin typeface="Courier New"/>
                <a:cs typeface="Courier New"/>
              </a:rPr>
              <a:t> </a:t>
            </a:r>
            <a:r>
              <a:rPr sz="1200" spc="-5" dirty="0">
                <a:solidFill>
                  <a:srgbClr val="FFFFFF"/>
                </a:solidFill>
                <a:latin typeface="Courier New"/>
                <a:cs typeface="Courier New"/>
              </a:rPr>
              <a:t>TRUNCATED}</a:t>
            </a:r>
            <a:endParaRPr sz="1200">
              <a:latin typeface="Courier New"/>
              <a:cs typeface="Courier New"/>
            </a:endParaRPr>
          </a:p>
          <a:p>
            <a:pPr marL="78740">
              <a:lnSpc>
                <a:spcPts val="1370"/>
              </a:lnSpc>
            </a:pPr>
            <a:r>
              <a:rPr sz="1200" dirty="0">
                <a:solidFill>
                  <a:srgbClr val="FFFFFF"/>
                </a:solidFill>
                <a:latin typeface="Courier New"/>
                <a:cs typeface="Courier New"/>
              </a:rPr>
              <a:t>.</a:t>
            </a:r>
            <a:endParaRPr sz="1200">
              <a:latin typeface="Courier New"/>
              <a:cs typeface="Courier New"/>
            </a:endParaRPr>
          </a:p>
          <a:p>
            <a:pPr marL="78740" marR="585470">
              <a:lnSpc>
                <a:spcPts val="1370"/>
              </a:lnSpc>
              <a:spcBef>
                <a:spcPts val="70"/>
              </a:spcBef>
            </a:pPr>
            <a:r>
              <a:rPr sz="1200" spc="-5" dirty="0">
                <a:solidFill>
                  <a:srgbClr val="FFFFFF"/>
                </a:solidFill>
                <a:latin typeface="Courier New"/>
                <a:cs typeface="Courier New"/>
              </a:rPr>
              <a:t>Successfully </a:t>
            </a:r>
            <a:r>
              <a:rPr sz="1200" dirty="0">
                <a:solidFill>
                  <a:srgbClr val="FFFFFF"/>
                </a:solidFill>
                <a:latin typeface="Courier New"/>
                <a:cs typeface="Courier New"/>
              </a:rPr>
              <a:t>installed requests-2.18.2 </a:t>
            </a:r>
            <a:r>
              <a:rPr sz="1200" spc="-5" dirty="0">
                <a:solidFill>
                  <a:srgbClr val="FFFFFF"/>
                </a:solidFill>
                <a:latin typeface="Courier New"/>
                <a:cs typeface="Courier New"/>
              </a:rPr>
              <a:t>six-1.10.0  urllib3-1.22</a:t>
            </a:r>
            <a:endParaRPr sz="1200">
              <a:latin typeface="Courier New"/>
              <a:cs typeface="Courier New"/>
            </a:endParaRPr>
          </a:p>
        </p:txBody>
      </p:sp>
    </p:spTree>
    <p:extLst>
      <p:ext uri="{BB962C8B-B14F-4D97-AF65-F5344CB8AC3E}">
        <p14:creationId xmlns:p14="http://schemas.microsoft.com/office/powerpoint/2010/main" val="1369103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B5D0-5592-AA48-8591-501F5858303C}"/>
              </a:ext>
            </a:extLst>
          </p:cNvPr>
          <p:cNvSpPr>
            <a:spLocks noGrp="1"/>
          </p:cNvSpPr>
          <p:nvPr>
            <p:ph type="ctrTitle"/>
          </p:nvPr>
        </p:nvSpPr>
        <p:spPr/>
        <p:txBody>
          <a:bodyPr/>
          <a:lstStyle/>
          <a:p>
            <a:r>
              <a:rPr lang="en-CN" dirty="0"/>
              <a:t>Useful</a:t>
            </a:r>
            <a:r>
              <a:rPr lang="zh-CN" altLang="en-US" dirty="0"/>
              <a:t> </a:t>
            </a:r>
            <a:r>
              <a:rPr lang="en-US" altLang="zh-CN" dirty="0"/>
              <a:t>Libraries</a:t>
            </a:r>
            <a:r>
              <a:rPr lang="zh-CN" altLang="en-US" dirty="0"/>
              <a:t> </a:t>
            </a:r>
            <a:r>
              <a:rPr lang="en-US" altLang="zh-CN" dirty="0"/>
              <a:t>for</a:t>
            </a:r>
            <a:r>
              <a:rPr lang="zh-CN" altLang="en-US" dirty="0"/>
              <a:t> </a:t>
            </a:r>
            <a:br>
              <a:rPr lang="en-US" altLang="zh-CN" dirty="0"/>
            </a:br>
            <a:r>
              <a:rPr lang="en-US" altLang="zh-CN" dirty="0"/>
              <a:t>Network</a:t>
            </a:r>
            <a:r>
              <a:rPr lang="zh-CN" altLang="en-US" dirty="0"/>
              <a:t> </a:t>
            </a:r>
            <a:r>
              <a:rPr lang="en-US" altLang="zh-CN" dirty="0"/>
              <a:t>Engineers</a:t>
            </a:r>
            <a:r>
              <a:rPr lang="zh-CN" altLang="en-US" dirty="0"/>
              <a:t> </a:t>
            </a:r>
            <a:endParaRPr lang="en-CN" dirty="0"/>
          </a:p>
        </p:txBody>
      </p:sp>
    </p:spTree>
    <p:extLst>
      <p:ext uri="{BB962C8B-B14F-4D97-AF65-F5344CB8AC3E}">
        <p14:creationId xmlns:p14="http://schemas.microsoft.com/office/powerpoint/2010/main" val="32465340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1410B-5DD0-BE4F-B12F-737A13614620}"/>
              </a:ext>
            </a:extLst>
          </p:cNvPr>
          <p:cNvSpPr>
            <a:spLocks noGrp="1"/>
          </p:cNvSpPr>
          <p:nvPr>
            <p:ph type="ctrTitle"/>
          </p:nvPr>
        </p:nvSpPr>
        <p:spPr/>
        <p:txBody>
          <a:bodyPr/>
          <a:lstStyle/>
          <a:p>
            <a:r>
              <a:rPr lang="en-US" altLang="zh-CN" dirty="0"/>
              <a:t>Data</a:t>
            </a:r>
            <a:r>
              <a:rPr lang="zh-CN" altLang="en-US" dirty="0"/>
              <a:t> </a:t>
            </a:r>
            <a:r>
              <a:rPr lang="en-US" altLang="zh-CN" dirty="0"/>
              <a:t>Formats</a:t>
            </a:r>
            <a:br>
              <a:rPr lang="en-US" altLang="zh-CN" dirty="0"/>
            </a:br>
            <a:r>
              <a:rPr lang="en-US" altLang="zh-CN" sz="3200" dirty="0"/>
              <a:t>-</a:t>
            </a:r>
            <a:r>
              <a:rPr lang="zh-CN" altLang="en-US" sz="3200" dirty="0"/>
              <a:t> </a:t>
            </a:r>
            <a:r>
              <a:rPr lang="en-US" altLang="zh-CN" sz="3200" dirty="0"/>
              <a:t>Understanding</a:t>
            </a:r>
            <a:r>
              <a:rPr lang="zh-CN" altLang="en-US" sz="3200" dirty="0"/>
              <a:t> </a:t>
            </a:r>
            <a:r>
              <a:rPr lang="en-US" altLang="zh-CN" sz="3200" dirty="0"/>
              <a:t>and</a:t>
            </a:r>
            <a:r>
              <a:rPr lang="zh-CN" altLang="en-US" sz="3200" dirty="0"/>
              <a:t> </a:t>
            </a:r>
            <a:r>
              <a:rPr lang="en-US" altLang="zh-CN" sz="3200" dirty="0"/>
              <a:t>Using</a:t>
            </a:r>
            <a:r>
              <a:rPr lang="zh-CN" altLang="en-US" sz="3200" dirty="0"/>
              <a:t> </a:t>
            </a:r>
            <a:r>
              <a:rPr lang="en-US" altLang="zh-CN" sz="3200" dirty="0"/>
              <a:t>JSON,</a:t>
            </a:r>
            <a:r>
              <a:rPr lang="zh-CN" altLang="en-US" sz="3200" dirty="0"/>
              <a:t> </a:t>
            </a:r>
            <a:r>
              <a:rPr lang="en-US" altLang="zh-CN" sz="3200" dirty="0"/>
              <a:t>XML</a:t>
            </a:r>
            <a:r>
              <a:rPr lang="zh-CN" altLang="en-US" sz="3200" dirty="0"/>
              <a:t> </a:t>
            </a:r>
            <a:r>
              <a:rPr lang="en-US" altLang="zh-CN" sz="3200" dirty="0"/>
              <a:t>and</a:t>
            </a:r>
            <a:r>
              <a:rPr lang="zh-CN" altLang="en-US" sz="3200" dirty="0"/>
              <a:t> </a:t>
            </a:r>
            <a:r>
              <a:rPr lang="en-US" altLang="zh-CN" sz="3200" dirty="0"/>
              <a:t>YAML</a:t>
            </a:r>
            <a:endParaRPr lang="en-CN" dirty="0"/>
          </a:p>
        </p:txBody>
      </p:sp>
    </p:spTree>
    <p:extLst>
      <p:ext uri="{BB962C8B-B14F-4D97-AF65-F5344CB8AC3E}">
        <p14:creationId xmlns:p14="http://schemas.microsoft.com/office/powerpoint/2010/main" val="32259293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CD12198-C0DB-B143-9774-C0070A24F23F}"/>
              </a:ext>
            </a:extLst>
          </p:cNvPr>
          <p:cNvSpPr>
            <a:spLocks noGrp="1"/>
          </p:cNvSpPr>
          <p:nvPr>
            <p:ph type="body" sz="quarter" idx="10"/>
          </p:nvPr>
        </p:nvSpPr>
        <p:spPr>
          <a:xfrm>
            <a:off x="616401" y="1602317"/>
            <a:ext cx="2992431" cy="4519083"/>
          </a:xfrm>
        </p:spPr>
        <p:txBody>
          <a:bodyPr/>
          <a:lstStyle/>
          <a:p>
            <a:r>
              <a:rPr lang="en-US" dirty="0"/>
              <a:t>Better formatting than default</a:t>
            </a:r>
            <a:r>
              <a:rPr lang="zh-CN" altLang="en-US" dirty="0"/>
              <a:t> </a:t>
            </a:r>
            <a:r>
              <a:rPr lang="en-US" dirty="0"/>
              <a:t>print() function</a:t>
            </a:r>
          </a:p>
          <a:p>
            <a:endParaRPr lang="en-CN" dirty="0"/>
          </a:p>
        </p:txBody>
      </p:sp>
      <p:sp>
        <p:nvSpPr>
          <p:cNvPr id="3" name="Title 2">
            <a:extLst>
              <a:ext uri="{FF2B5EF4-FFF2-40B4-BE49-F238E27FC236}">
                <a16:creationId xmlns:a16="http://schemas.microsoft.com/office/drawing/2014/main" id="{BA7CD0C5-7D4B-744A-A5A5-0CC01071BCBA}"/>
              </a:ext>
            </a:extLst>
          </p:cNvPr>
          <p:cNvSpPr>
            <a:spLocks noGrp="1"/>
          </p:cNvSpPr>
          <p:nvPr>
            <p:ph type="title"/>
          </p:nvPr>
        </p:nvSpPr>
        <p:spPr/>
        <p:txBody>
          <a:bodyPr/>
          <a:lstStyle/>
          <a:p>
            <a:r>
              <a:rPr lang="en-US" dirty="0"/>
              <a:t>Prettier Printing with </a:t>
            </a:r>
            <a:r>
              <a:rPr lang="en-US" dirty="0" err="1"/>
              <a:t>pprint</a:t>
            </a:r>
            <a:endParaRPr lang="en-CN" dirty="0"/>
          </a:p>
        </p:txBody>
      </p:sp>
      <p:sp>
        <p:nvSpPr>
          <p:cNvPr id="5" name="object 5">
            <a:extLst>
              <a:ext uri="{FF2B5EF4-FFF2-40B4-BE49-F238E27FC236}">
                <a16:creationId xmlns:a16="http://schemas.microsoft.com/office/drawing/2014/main" id="{C774CBC6-CAE6-5842-8FB7-27D83D597D32}"/>
              </a:ext>
            </a:extLst>
          </p:cNvPr>
          <p:cNvSpPr/>
          <p:nvPr/>
        </p:nvSpPr>
        <p:spPr>
          <a:xfrm>
            <a:off x="4139183" y="1602317"/>
            <a:ext cx="7787640" cy="30571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74135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A580C-CB3E-684E-B901-5A7DBC48CBF1}"/>
              </a:ext>
            </a:extLst>
          </p:cNvPr>
          <p:cNvSpPr>
            <a:spLocks noGrp="1"/>
          </p:cNvSpPr>
          <p:nvPr>
            <p:ph type="body" sz="quarter" idx="10"/>
          </p:nvPr>
        </p:nvSpPr>
        <p:spPr>
          <a:xfrm>
            <a:off x="616401" y="1602317"/>
            <a:ext cx="5479599" cy="4519083"/>
          </a:xfrm>
        </p:spPr>
        <p:txBody>
          <a:bodyPr/>
          <a:lstStyle/>
          <a:p>
            <a:r>
              <a:rPr lang="en-US" dirty="0"/>
              <a:t>Access to some details/variables</a:t>
            </a:r>
            <a:r>
              <a:rPr lang="zh-CN" altLang="en-US" dirty="0"/>
              <a:t> </a:t>
            </a:r>
            <a:r>
              <a:rPr lang="en-US" dirty="0"/>
              <a:t>concerning running state</a:t>
            </a:r>
          </a:p>
          <a:p>
            <a:r>
              <a:rPr lang="en-US" dirty="0"/>
              <a:t>Access command line arguments with</a:t>
            </a:r>
            <a:r>
              <a:rPr lang="zh-CN" altLang="en-US" dirty="0"/>
              <a:t> </a:t>
            </a:r>
            <a:r>
              <a:rPr lang="en-US" dirty="0" err="1"/>
              <a:t>sys.argv</a:t>
            </a:r>
            <a:r>
              <a:rPr lang="en-US" dirty="0"/>
              <a:t>[]</a:t>
            </a:r>
          </a:p>
          <a:p>
            <a:r>
              <a:rPr lang="en-US" dirty="0"/>
              <a:t>Access to functions that interact</a:t>
            </a:r>
            <a:r>
              <a:rPr lang="zh-CN" altLang="en-US" dirty="0"/>
              <a:t> </a:t>
            </a:r>
            <a:r>
              <a:rPr lang="en-US" dirty="0"/>
              <a:t>with the interpreter</a:t>
            </a:r>
          </a:p>
          <a:p>
            <a:r>
              <a:rPr lang="en-US" dirty="0"/>
              <a:t>Exit Python with specific error message</a:t>
            </a:r>
            <a:r>
              <a:rPr lang="zh-CN" altLang="en-US" dirty="0"/>
              <a:t> </a:t>
            </a:r>
            <a:r>
              <a:rPr lang="en-US" dirty="0" err="1"/>
              <a:t>sys.exit</a:t>
            </a:r>
            <a:r>
              <a:rPr lang="en-US" dirty="0"/>
              <a:t>("Message")</a:t>
            </a:r>
          </a:p>
          <a:p>
            <a:endParaRPr lang="en-CN" dirty="0"/>
          </a:p>
        </p:txBody>
      </p:sp>
      <p:sp>
        <p:nvSpPr>
          <p:cNvPr id="3" name="Title 2">
            <a:extLst>
              <a:ext uri="{FF2B5EF4-FFF2-40B4-BE49-F238E27FC236}">
                <a16:creationId xmlns:a16="http://schemas.microsoft.com/office/drawing/2014/main" id="{D8B25A73-B975-DA4A-9521-DD8C11DC4827}"/>
              </a:ext>
            </a:extLst>
          </p:cNvPr>
          <p:cNvSpPr>
            <a:spLocks noGrp="1"/>
          </p:cNvSpPr>
          <p:nvPr>
            <p:ph type="title"/>
          </p:nvPr>
        </p:nvSpPr>
        <p:spPr/>
        <p:txBody>
          <a:bodyPr/>
          <a:lstStyle/>
          <a:p>
            <a:r>
              <a:rPr lang="en-US" spc="40" dirty="0">
                <a:solidFill>
                  <a:srgbClr val="005073"/>
                </a:solidFill>
              </a:rPr>
              <a:t>Access </a:t>
            </a:r>
            <a:r>
              <a:rPr lang="en-US" spc="-40" dirty="0">
                <a:solidFill>
                  <a:srgbClr val="005073"/>
                </a:solidFill>
              </a:rPr>
              <a:t>Details </a:t>
            </a:r>
            <a:r>
              <a:rPr lang="en-US" spc="5" dirty="0">
                <a:solidFill>
                  <a:srgbClr val="005073"/>
                </a:solidFill>
              </a:rPr>
              <a:t>about </a:t>
            </a:r>
            <a:r>
              <a:rPr lang="en-US" spc="-15" dirty="0">
                <a:solidFill>
                  <a:srgbClr val="005073"/>
                </a:solidFill>
              </a:rPr>
              <a:t>Python </a:t>
            </a:r>
            <a:r>
              <a:rPr lang="en-US" spc="35" dirty="0">
                <a:solidFill>
                  <a:srgbClr val="005073"/>
                </a:solidFill>
              </a:rPr>
              <a:t>with</a:t>
            </a:r>
            <a:r>
              <a:rPr lang="en-US" spc="275" dirty="0">
                <a:solidFill>
                  <a:srgbClr val="005073"/>
                </a:solidFill>
              </a:rPr>
              <a:t> </a:t>
            </a:r>
            <a:r>
              <a:rPr lang="en-US" spc="-15" dirty="0">
                <a:solidFill>
                  <a:srgbClr val="005073"/>
                </a:solidFill>
              </a:rPr>
              <a:t>sys</a:t>
            </a:r>
            <a:endParaRPr lang="en-CN" dirty="0"/>
          </a:p>
        </p:txBody>
      </p:sp>
      <p:sp>
        <p:nvSpPr>
          <p:cNvPr id="4" name="object 4">
            <a:extLst>
              <a:ext uri="{FF2B5EF4-FFF2-40B4-BE49-F238E27FC236}">
                <a16:creationId xmlns:a16="http://schemas.microsoft.com/office/drawing/2014/main" id="{505EC94F-5EE7-F841-A827-623523B9DA6F}"/>
              </a:ext>
            </a:extLst>
          </p:cNvPr>
          <p:cNvSpPr txBox="1"/>
          <p:nvPr/>
        </p:nvSpPr>
        <p:spPr>
          <a:xfrm>
            <a:off x="6339840" y="1609344"/>
            <a:ext cx="5370830" cy="4109085"/>
          </a:xfrm>
          <a:prstGeom prst="rect">
            <a:avLst/>
          </a:prstGeom>
          <a:solidFill>
            <a:srgbClr val="282828"/>
          </a:solidFill>
        </p:spPr>
        <p:txBody>
          <a:bodyPr vert="horz" wrap="square" lIns="0" tIns="20320" rIns="0" bIns="0" rtlCol="0">
            <a:spAutoFit/>
          </a:bodyPr>
          <a:lstStyle/>
          <a:p>
            <a:pPr marL="78740">
              <a:lnSpc>
                <a:spcPts val="1405"/>
              </a:lnSpc>
              <a:spcBef>
                <a:spcPts val="160"/>
              </a:spcBef>
            </a:pPr>
            <a:r>
              <a:rPr sz="1200" spc="-5" dirty="0">
                <a:solidFill>
                  <a:srgbClr val="FFFFFF"/>
                </a:solidFill>
                <a:latin typeface="Courier New"/>
                <a:cs typeface="Courier New"/>
              </a:rPr>
              <a:t>DevNet$ python </a:t>
            </a:r>
            <a:r>
              <a:rPr sz="1200" spc="0" dirty="0">
                <a:solidFill>
                  <a:srgbClr val="FFFFFF"/>
                </a:solidFill>
                <a:latin typeface="Courier New"/>
                <a:cs typeface="Courier New"/>
              </a:rPr>
              <a:t>-i </a:t>
            </a:r>
            <a:r>
              <a:rPr sz="1200" spc="-5" dirty="0">
                <a:solidFill>
                  <a:srgbClr val="FFFFFF"/>
                </a:solidFill>
                <a:latin typeface="Courier New"/>
                <a:cs typeface="Courier New"/>
              </a:rPr>
              <a:t>common_vars.py "CLI </a:t>
            </a:r>
            <a:r>
              <a:rPr sz="1200" dirty="0">
                <a:solidFill>
                  <a:srgbClr val="FFFFFF"/>
                </a:solidFill>
                <a:latin typeface="Courier New"/>
                <a:cs typeface="Courier New"/>
              </a:rPr>
              <a:t>Arg </a:t>
            </a:r>
            <a:r>
              <a:rPr sz="1200" spc="-5" dirty="0">
                <a:solidFill>
                  <a:srgbClr val="FFFFFF"/>
                </a:solidFill>
                <a:latin typeface="Courier New"/>
                <a:cs typeface="Courier New"/>
              </a:rPr>
              <a:t>1" "CLI </a:t>
            </a:r>
            <a:r>
              <a:rPr sz="1200" dirty="0">
                <a:solidFill>
                  <a:srgbClr val="FFFFFF"/>
                </a:solidFill>
                <a:latin typeface="Courier New"/>
                <a:cs typeface="Courier New"/>
              </a:rPr>
              <a:t>Arg</a:t>
            </a:r>
            <a:r>
              <a:rPr sz="1200" spc="175" dirty="0">
                <a:solidFill>
                  <a:srgbClr val="FFFFFF"/>
                </a:solidFill>
                <a:latin typeface="Courier New"/>
                <a:cs typeface="Courier New"/>
              </a:rPr>
              <a:t> </a:t>
            </a:r>
            <a:r>
              <a:rPr sz="1200" spc="-5" dirty="0">
                <a:solidFill>
                  <a:srgbClr val="FFFFFF"/>
                </a:solidFill>
                <a:latin typeface="Courier New"/>
                <a:cs typeface="Courier New"/>
              </a:rPr>
              <a:t>2"</a:t>
            </a:r>
            <a:endParaRPr sz="1200">
              <a:latin typeface="Courier New"/>
              <a:cs typeface="Courier New"/>
            </a:endParaRPr>
          </a:p>
          <a:p>
            <a:pPr marL="78740">
              <a:lnSpc>
                <a:spcPts val="1370"/>
              </a:lnSpc>
            </a:pPr>
            <a:r>
              <a:rPr sz="1200" spc="-5" dirty="0">
                <a:solidFill>
                  <a:srgbClr val="FFFFFF"/>
                </a:solidFill>
                <a:latin typeface="Courier New"/>
                <a:cs typeface="Courier New"/>
              </a:rPr>
              <a:t>&gt;&gt;&gt;</a:t>
            </a:r>
            <a:endParaRPr sz="1200">
              <a:latin typeface="Courier New"/>
              <a:cs typeface="Courier New"/>
            </a:endParaRPr>
          </a:p>
          <a:p>
            <a:pPr marL="78740">
              <a:lnSpc>
                <a:spcPts val="1370"/>
              </a:lnSpc>
            </a:pPr>
            <a:r>
              <a:rPr sz="1200" spc="-5" dirty="0">
                <a:solidFill>
                  <a:srgbClr val="FFFFFF"/>
                </a:solidFill>
                <a:latin typeface="Courier New"/>
                <a:cs typeface="Courier New"/>
              </a:rPr>
              <a:t>&gt;&gt;&gt; import</a:t>
            </a:r>
            <a:r>
              <a:rPr sz="1200" spc="-45" dirty="0">
                <a:solidFill>
                  <a:srgbClr val="FFFFFF"/>
                </a:solidFill>
                <a:latin typeface="Courier New"/>
                <a:cs typeface="Courier New"/>
              </a:rPr>
              <a:t> </a:t>
            </a:r>
            <a:r>
              <a:rPr sz="1200" spc="-5" dirty="0">
                <a:solidFill>
                  <a:srgbClr val="FFFFFF"/>
                </a:solidFill>
                <a:latin typeface="Courier New"/>
                <a:cs typeface="Courier New"/>
              </a:rPr>
              <a:t>sys</a:t>
            </a:r>
            <a:endParaRPr sz="1200">
              <a:latin typeface="Courier New"/>
              <a:cs typeface="Courier New"/>
            </a:endParaRPr>
          </a:p>
          <a:p>
            <a:pPr marL="78740">
              <a:lnSpc>
                <a:spcPts val="1370"/>
              </a:lnSpc>
            </a:pPr>
            <a:r>
              <a:rPr sz="1200" spc="-5" dirty="0">
                <a:solidFill>
                  <a:srgbClr val="FFFFFF"/>
                </a:solidFill>
                <a:latin typeface="Courier New"/>
                <a:cs typeface="Courier New"/>
              </a:rPr>
              <a:t>&gt;&gt;&gt;</a:t>
            </a:r>
            <a:endParaRPr sz="1200">
              <a:latin typeface="Courier New"/>
              <a:cs typeface="Courier New"/>
            </a:endParaRPr>
          </a:p>
          <a:p>
            <a:pPr marL="78740" marR="3905250">
              <a:lnSpc>
                <a:spcPts val="1370"/>
              </a:lnSpc>
              <a:spcBef>
                <a:spcPts val="70"/>
              </a:spcBef>
            </a:pPr>
            <a:r>
              <a:rPr sz="1200" spc="-5" dirty="0">
                <a:solidFill>
                  <a:srgbClr val="FFFFFF"/>
                </a:solidFill>
                <a:latin typeface="Courier New"/>
                <a:cs typeface="Courier New"/>
              </a:rPr>
              <a:t>&gt;&gt;&gt; sys.argv[1]  'CLI </a:t>
            </a:r>
            <a:r>
              <a:rPr sz="1200" dirty="0">
                <a:solidFill>
                  <a:srgbClr val="FFFFFF"/>
                </a:solidFill>
                <a:latin typeface="Courier New"/>
                <a:cs typeface="Courier New"/>
              </a:rPr>
              <a:t>Arg</a:t>
            </a:r>
            <a:r>
              <a:rPr sz="1200" spc="-75" dirty="0">
                <a:solidFill>
                  <a:srgbClr val="FFFFFF"/>
                </a:solidFill>
                <a:latin typeface="Courier New"/>
                <a:cs typeface="Courier New"/>
              </a:rPr>
              <a:t> </a:t>
            </a:r>
            <a:r>
              <a:rPr sz="1200" spc="-5" dirty="0">
                <a:solidFill>
                  <a:srgbClr val="FFFFFF"/>
                </a:solidFill>
                <a:latin typeface="Courier New"/>
                <a:cs typeface="Courier New"/>
              </a:rPr>
              <a:t>1'</a:t>
            </a:r>
            <a:endParaRPr sz="1200">
              <a:latin typeface="Courier New"/>
              <a:cs typeface="Courier New"/>
            </a:endParaRPr>
          </a:p>
          <a:p>
            <a:pPr marL="78740">
              <a:lnSpc>
                <a:spcPts val="1300"/>
              </a:lnSpc>
            </a:pPr>
            <a:r>
              <a:rPr sz="1200" spc="-5" dirty="0">
                <a:solidFill>
                  <a:srgbClr val="FFFFFF"/>
                </a:solidFill>
                <a:latin typeface="Courier New"/>
                <a:cs typeface="Courier New"/>
              </a:rPr>
              <a:t>&gt;&gt;&gt;</a:t>
            </a:r>
            <a:r>
              <a:rPr sz="1200" spc="-40" dirty="0">
                <a:solidFill>
                  <a:srgbClr val="FFFFFF"/>
                </a:solidFill>
                <a:latin typeface="Courier New"/>
                <a:cs typeface="Courier New"/>
              </a:rPr>
              <a:t> </a:t>
            </a:r>
            <a:r>
              <a:rPr sz="1200" spc="-5" dirty="0">
                <a:solidFill>
                  <a:srgbClr val="FFFFFF"/>
                </a:solidFill>
                <a:latin typeface="Courier New"/>
                <a:cs typeface="Courier New"/>
              </a:rPr>
              <a:t>sys.argv[2]</a:t>
            </a:r>
            <a:endParaRPr sz="1200">
              <a:latin typeface="Courier New"/>
              <a:cs typeface="Courier New"/>
            </a:endParaRPr>
          </a:p>
          <a:p>
            <a:pPr marL="78740">
              <a:lnSpc>
                <a:spcPts val="1370"/>
              </a:lnSpc>
            </a:pPr>
            <a:r>
              <a:rPr sz="1200" spc="-5" dirty="0">
                <a:solidFill>
                  <a:srgbClr val="FFFFFF"/>
                </a:solidFill>
                <a:latin typeface="Courier New"/>
                <a:cs typeface="Courier New"/>
              </a:rPr>
              <a:t>'CLI </a:t>
            </a:r>
            <a:r>
              <a:rPr sz="1200" dirty="0">
                <a:solidFill>
                  <a:srgbClr val="FFFFFF"/>
                </a:solidFill>
                <a:latin typeface="Courier New"/>
                <a:cs typeface="Courier New"/>
              </a:rPr>
              <a:t>Arg</a:t>
            </a:r>
            <a:r>
              <a:rPr sz="1200" spc="-75" dirty="0">
                <a:solidFill>
                  <a:srgbClr val="FFFFFF"/>
                </a:solidFill>
                <a:latin typeface="Courier New"/>
                <a:cs typeface="Courier New"/>
              </a:rPr>
              <a:t> </a:t>
            </a:r>
            <a:r>
              <a:rPr sz="1200" spc="-5" dirty="0">
                <a:solidFill>
                  <a:srgbClr val="FFFFFF"/>
                </a:solidFill>
                <a:latin typeface="Courier New"/>
                <a:cs typeface="Courier New"/>
              </a:rPr>
              <a:t>2'</a:t>
            </a:r>
            <a:endParaRPr sz="1200">
              <a:latin typeface="Courier New"/>
              <a:cs typeface="Courier New"/>
            </a:endParaRPr>
          </a:p>
          <a:p>
            <a:pPr marL="78740">
              <a:lnSpc>
                <a:spcPts val="1370"/>
              </a:lnSpc>
            </a:pPr>
            <a:r>
              <a:rPr sz="1200" spc="-5" dirty="0">
                <a:solidFill>
                  <a:srgbClr val="FFFFFF"/>
                </a:solidFill>
                <a:latin typeface="Courier New"/>
                <a:cs typeface="Courier New"/>
              </a:rPr>
              <a:t>&gt;&gt;&gt;</a:t>
            </a:r>
            <a:endParaRPr sz="1200">
              <a:latin typeface="Courier New"/>
              <a:cs typeface="Courier New"/>
            </a:endParaRPr>
          </a:p>
          <a:p>
            <a:pPr marL="78740" marR="2524760">
              <a:lnSpc>
                <a:spcPts val="1370"/>
              </a:lnSpc>
              <a:spcBef>
                <a:spcPts val="70"/>
              </a:spcBef>
            </a:pPr>
            <a:r>
              <a:rPr sz="1200" spc="-5" dirty="0">
                <a:solidFill>
                  <a:srgbClr val="FFFFFF"/>
                </a:solidFill>
                <a:latin typeface="Courier New"/>
                <a:cs typeface="Courier New"/>
              </a:rPr>
              <a:t>&gt;&gt;&gt; sys.exit("Error Occurred")  Error</a:t>
            </a:r>
            <a:r>
              <a:rPr sz="1200" spc="-85" dirty="0">
                <a:solidFill>
                  <a:srgbClr val="FFFFFF"/>
                </a:solidFill>
                <a:latin typeface="Courier New"/>
                <a:cs typeface="Courier New"/>
              </a:rPr>
              <a:t> </a:t>
            </a:r>
            <a:r>
              <a:rPr sz="1200" dirty="0">
                <a:solidFill>
                  <a:srgbClr val="FFFFFF"/>
                </a:solidFill>
                <a:latin typeface="Courier New"/>
                <a:cs typeface="Courier New"/>
              </a:rPr>
              <a:t>Occurred</a:t>
            </a:r>
            <a:endParaRPr sz="1200">
              <a:latin typeface="Courier New"/>
              <a:cs typeface="Courier New"/>
            </a:endParaRPr>
          </a:p>
        </p:txBody>
      </p:sp>
    </p:spTree>
    <p:extLst>
      <p:ext uri="{BB962C8B-B14F-4D97-AF65-F5344CB8AC3E}">
        <p14:creationId xmlns:p14="http://schemas.microsoft.com/office/powerpoint/2010/main" val="17656882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a:lnSpc>
                <a:spcPts val="950"/>
              </a:lnSpc>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a:lnSpc>
                <a:spcPct val="100000"/>
              </a:lnSpc>
              <a:spcBef>
                <a:spcPts val="95"/>
              </a:spcBef>
            </a:pPr>
            <a:r>
              <a:rPr sz="6150" spc="10" dirty="0">
                <a:solidFill>
                  <a:srgbClr val="005073"/>
                </a:solidFill>
                <a:latin typeface="+mj-lt"/>
                <a:cs typeface="Arial"/>
              </a:rPr>
              <a:t>Demo</a:t>
            </a:r>
            <a:r>
              <a:rPr sz="6150" spc="35" dirty="0">
                <a:solidFill>
                  <a:srgbClr val="005073"/>
                </a:solidFill>
                <a:latin typeface="+mj-lt"/>
                <a:cs typeface="Arial"/>
              </a:rPr>
              <a:t> </a:t>
            </a:r>
            <a:r>
              <a:rPr sz="6150" spc="-50" dirty="0">
                <a:solidFill>
                  <a:srgbClr val="005073"/>
                </a:solidFill>
                <a:latin typeface="+mj-lt"/>
                <a:cs typeface="Arial"/>
              </a:rPr>
              <a:t>Time!</a:t>
            </a:r>
            <a:endParaRPr sz="6150" dirty="0">
              <a:latin typeface="+mj-lt"/>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2903AD9-A585-0F4C-9E5A-26F1FA22FCEE}"/>
              </a:ext>
            </a:extLst>
          </p:cNvPr>
          <p:cNvSpPr txBox="1"/>
          <p:nvPr/>
        </p:nvSpPr>
        <p:spPr>
          <a:xfrm>
            <a:off x="634085" y="5123252"/>
            <a:ext cx="4479111" cy="646331"/>
          </a:xfrm>
          <a:prstGeom prst="rect">
            <a:avLst/>
          </a:prstGeom>
          <a:noFill/>
        </p:spPr>
        <p:txBody>
          <a:bodyPr wrap="none" rtlCol="0">
            <a:spAutoFit/>
          </a:bodyPr>
          <a:lstStyle/>
          <a:p>
            <a:r>
              <a:rPr lang="en-US" altLang="zh-CN" dirty="0" err="1">
                <a:latin typeface="+mn-lt"/>
              </a:rPr>
              <a:t>venv</a:t>
            </a:r>
            <a:endParaRPr lang="en-US" altLang="zh-CN" dirty="0">
              <a:latin typeface="+mn-lt"/>
            </a:endParaRPr>
          </a:p>
          <a:p>
            <a:r>
              <a:rPr lang="en-US" altLang="zh-CN" dirty="0">
                <a:latin typeface="+mn-lt"/>
              </a:rPr>
              <a:t>2.net_programming/demo/</a:t>
            </a:r>
            <a:r>
              <a:rPr lang="en-US" altLang="zh-CN" dirty="0" err="1">
                <a:latin typeface="+mn-lt"/>
              </a:rPr>
              <a:t>pprint_json.py</a:t>
            </a:r>
            <a:endParaRPr lang="en-CN" dirty="0">
              <a:latin typeface="+mn-lt"/>
            </a:endParaRPr>
          </a:p>
        </p:txBody>
      </p:sp>
    </p:spTree>
    <p:extLst>
      <p:ext uri="{BB962C8B-B14F-4D97-AF65-F5344CB8AC3E}">
        <p14:creationId xmlns:p14="http://schemas.microsoft.com/office/powerpoint/2010/main" val="284539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20BC9-92BC-2242-83D0-89FA66542EE9}"/>
              </a:ext>
            </a:extLst>
          </p:cNvPr>
          <p:cNvSpPr>
            <a:spLocks noGrp="1"/>
          </p:cNvSpPr>
          <p:nvPr>
            <p:ph type="body" sz="quarter" idx="10"/>
          </p:nvPr>
        </p:nvSpPr>
        <p:spPr>
          <a:xfrm>
            <a:off x="616401" y="1602317"/>
            <a:ext cx="3382575" cy="4519083"/>
          </a:xfrm>
        </p:spPr>
        <p:txBody>
          <a:bodyPr/>
          <a:lstStyle/>
          <a:p>
            <a:r>
              <a:rPr lang="en-US" dirty="0"/>
              <a:t>Create, format, and manipulate dates and  times</a:t>
            </a:r>
          </a:p>
          <a:p>
            <a:r>
              <a:rPr lang="en-US" dirty="0"/>
              <a:t>Time arithmetic!</a:t>
            </a:r>
          </a:p>
          <a:p>
            <a:r>
              <a:rPr lang="en-US" dirty="0"/>
              <a:t>Work with timestamps and other representations</a:t>
            </a:r>
          </a:p>
          <a:p>
            <a:endParaRPr lang="en-CN" dirty="0"/>
          </a:p>
        </p:txBody>
      </p:sp>
      <p:sp>
        <p:nvSpPr>
          <p:cNvPr id="3" name="Title 2">
            <a:extLst>
              <a:ext uri="{FF2B5EF4-FFF2-40B4-BE49-F238E27FC236}">
                <a16:creationId xmlns:a16="http://schemas.microsoft.com/office/drawing/2014/main" id="{9F1BADC4-DB84-D14D-9306-D5E97F0A0AF4}"/>
              </a:ext>
            </a:extLst>
          </p:cNvPr>
          <p:cNvSpPr>
            <a:spLocks noGrp="1"/>
          </p:cNvSpPr>
          <p:nvPr>
            <p:ph type="title"/>
          </p:nvPr>
        </p:nvSpPr>
        <p:spPr/>
        <p:txBody>
          <a:bodyPr/>
          <a:lstStyle/>
          <a:p>
            <a:r>
              <a:rPr lang="en-US" spc="-15" dirty="0">
                <a:solidFill>
                  <a:srgbClr val="005073"/>
                </a:solidFill>
              </a:rPr>
              <a:t>Get </a:t>
            </a:r>
            <a:r>
              <a:rPr lang="en-US" dirty="0">
                <a:solidFill>
                  <a:srgbClr val="005073"/>
                </a:solidFill>
              </a:rPr>
              <a:t>your </a:t>
            </a:r>
            <a:r>
              <a:rPr lang="en-US" spc="-30" dirty="0">
                <a:solidFill>
                  <a:srgbClr val="005073"/>
                </a:solidFill>
              </a:rPr>
              <a:t>Date </a:t>
            </a:r>
            <a:r>
              <a:rPr lang="en-US" spc="-15" dirty="0">
                <a:solidFill>
                  <a:srgbClr val="005073"/>
                </a:solidFill>
              </a:rPr>
              <a:t>and </a:t>
            </a:r>
            <a:r>
              <a:rPr lang="en-US" spc="-20" dirty="0">
                <a:solidFill>
                  <a:srgbClr val="005073"/>
                </a:solidFill>
              </a:rPr>
              <a:t>Time </a:t>
            </a:r>
            <a:r>
              <a:rPr lang="en-US" spc="50" dirty="0">
                <a:solidFill>
                  <a:srgbClr val="005073"/>
                </a:solidFill>
              </a:rPr>
              <a:t>Correct </a:t>
            </a:r>
            <a:r>
              <a:rPr lang="en-US" spc="35" dirty="0">
                <a:solidFill>
                  <a:srgbClr val="005073"/>
                </a:solidFill>
              </a:rPr>
              <a:t>with</a:t>
            </a:r>
            <a:r>
              <a:rPr lang="en-US" spc="475" dirty="0">
                <a:solidFill>
                  <a:srgbClr val="005073"/>
                </a:solidFill>
              </a:rPr>
              <a:t> </a:t>
            </a:r>
            <a:r>
              <a:rPr lang="en-US" spc="25" dirty="0">
                <a:solidFill>
                  <a:srgbClr val="005073"/>
                </a:solidFill>
              </a:rPr>
              <a:t>datetime</a:t>
            </a:r>
            <a:endParaRPr lang="en-CN" dirty="0"/>
          </a:p>
        </p:txBody>
      </p:sp>
      <p:sp>
        <p:nvSpPr>
          <p:cNvPr id="4" name="object 6">
            <a:extLst>
              <a:ext uri="{FF2B5EF4-FFF2-40B4-BE49-F238E27FC236}">
                <a16:creationId xmlns:a16="http://schemas.microsoft.com/office/drawing/2014/main" id="{F054F874-77FC-C042-A3BF-DF4FCF58022B}"/>
              </a:ext>
            </a:extLst>
          </p:cNvPr>
          <p:cNvSpPr/>
          <p:nvPr/>
        </p:nvSpPr>
        <p:spPr>
          <a:xfrm>
            <a:off x="4537767" y="2084832"/>
            <a:ext cx="7037832" cy="268833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106012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CA61F-CE22-BB4D-BA9E-4A1A8C6FCB6D}"/>
              </a:ext>
            </a:extLst>
          </p:cNvPr>
          <p:cNvSpPr>
            <a:spLocks noGrp="1"/>
          </p:cNvSpPr>
          <p:nvPr>
            <p:ph type="body" sz="quarter" idx="10"/>
          </p:nvPr>
        </p:nvSpPr>
        <p:spPr>
          <a:xfrm>
            <a:off x="616401" y="1602317"/>
            <a:ext cx="5479599" cy="4519083"/>
          </a:xfrm>
        </p:spPr>
        <p:txBody>
          <a:bodyPr/>
          <a:lstStyle/>
          <a:p>
            <a:r>
              <a:rPr lang="en-US" dirty="0"/>
              <a:t>XML - </a:t>
            </a:r>
            <a:r>
              <a:rPr lang="en-US" dirty="0" err="1">
                <a:solidFill>
                  <a:srgbClr val="00B0F0"/>
                </a:solidFill>
              </a:rPr>
              <a:t>xmltodict</a:t>
            </a:r>
            <a:endParaRPr lang="en-US" dirty="0">
              <a:solidFill>
                <a:srgbClr val="00B0F0"/>
              </a:solidFill>
            </a:endParaRPr>
          </a:p>
          <a:p>
            <a:pPr lvl="1"/>
            <a:r>
              <a:rPr lang="en-US" dirty="0"/>
              <a:t>pip install </a:t>
            </a:r>
            <a:r>
              <a:rPr lang="en-US" dirty="0" err="1"/>
              <a:t>xmltodict</a:t>
            </a:r>
            <a:endParaRPr lang="en-US" dirty="0"/>
          </a:p>
          <a:p>
            <a:pPr lvl="1"/>
            <a:r>
              <a:rPr lang="en-US" dirty="0"/>
              <a:t>import </a:t>
            </a:r>
            <a:r>
              <a:rPr lang="en-US" dirty="0" err="1"/>
              <a:t>xmltodict</a:t>
            </a:r>
            <a:endParaRPr lang="en-US" dirty="0"/>
          </a:p>
          <a:p>
            <a:r>
              <a:rPr lang="en-US" dirty="0"/>
              <a:t>JSON</a:t>
            </a:r>
          </a:p>
          <a:p>
            <a:pPr lvl="1"/>
            <a:r>
              <a:rPr lang="en-US" dirty="0"/>
              <a:t>import json</a:t>
            </a:r>
          </a:p>
          <a:p>
            <a:r>
              <a:rPr lang="en-US" dirty="0"/>
              <a:t>YAML - </a:t>
            </a:r>
            <a:r>
              <a:rPr lang="en-US" dirty="0" err="1">
                <a:solidFill>
                  <a:srgbClr val="00B0F0"/>
                </a:solidFill>
              </a:rPr>
              <a:t>PyYAML</a:t>
            </a:r>
            <a:endParaRPr lang="en-US" dirty="0">
              <a:solidFill>
                <a:srgbClr val="00B0F0"/>
              </a:solidFill>
            </a:endParaRPr>
          </a:p>
          <a:p>
            <a:pPr lvl="1"/>
            <a:r>
              <a:rPr lang="en-US" dirty="0"/>
              <a:t>pip install </a:t>
            </a:r>
            <a:r>
              <a:rPr lang="en-US" dirty="0" err="1"/>
              <a:t>PyYAML</a:t>
            </a:r>
            <a:endParaRPr lang="en-US" dirty="0"/>
          </a:p>
          <a:p>
            <a:pPr lvl="1"/>
            <a:r>
              <a:rPr lang="en-US" dirty="0"/>
              <a:t>import </a:t>
            </a:r>
            <a:r>
              <a:rPr lang="en-US" dirty="0" err="1"/>
              <a:t>yaml</a:t>
            </a:r>
            <a:endParaRPr lang="en-US" dirty="0"/>
          </a:p>
          <a:p>
            <a:endParaRPr lang="en-CN" dirty="0"/>
          </a:p>
        </p:txBody>
      </p:sp>
      <p:sp>
        <p:nvSpPr>
          <p:cNvPr id="3" name="Title 2">
            <a:extLst>
              <a:ext uri="{FF2B5EF4-FFF2-40B4-BE49-F238E27FC236}">
                <a16:creationId xmlns:a16="http://schemas.microsoft.com/office/drawing/2014/main" id="{66D787CF-32D0-9A4C-B352-732199D84EB1}"/>
              </a:ext>
            </a:extLst>
          </p:cNvPr>
          <p:cNvSpPr>
            <a:spLocks noGrp="1"/>
          </p:cNvSpPr>
          <p:nvPr>
            <p:ph type="title"/>
          </p:nvPr>
        </p:nvSpPr>
        <p:spPr/>
        <p:txBody>
          <a:bodyPr/>
          <a:lstStyle/>
          <a:p>
            <a:r>
              <a:rPr lang="en-US" dirty="0"/>
              <a:t>Libraries to Work with Data</a:t>
            </a:r>
            <a:endParaRPr lang="en-CN" dirty="0"/>
          </a:p>
        </p:txBody>
      </p:sp>
      <p:sp>
        <p:nvSpPr>
          <p:cNvPr id="4" name="Rectangle 3">
            <a:extLst>
              <a:ext uri="{FF2B5EF4-FFF2-40B4-BE49-F238E27FC236}">
                <a16:creationId xmlns:a16="http://schemas.microsoft.com/office/drawing/2014/main" id="{9629C3F4-9782-1848-883E-643805AD610B}"/>
              </a:ext>
            </a:extLst>
          </p:cNvPr>
          <p:cNvSpPr/>
          <p:nvPr/>
        </p:nvSpPr>
        <p:spPr>
          <a:xfrm>
            <a:off x="6147346" y="1602317"/>
            <a:ext cx="6096000" cy="872162"/>
          </a:xfrm>
          <a:prstGeom prst="rect">
            <a:avLst/>
          </a:prstGeom>
        </p:spPr>
        <p:txBody>
          <a:bodyPr>
            <a:spAutoFit/>
          </a:bodyPr>
          <a:lstStyle/>
          <a:p>
            <a:pPr marL="285750" indent="-285750" defTabSz="912261">
              <a:lnSpc>
                <a:spcPct val="95000"/>
              </a:lnSpc>
              <a:buClr>
                <a:schemeClr val="tx1"/>
              </a:buClr>
              <a:buSzPct val="80000"/>
              <a:buFont typeface="Arial"/>
              <a:buChar char="•"/>
            </a:pPr>
            <a:r>
              <a:rPr lang="en-US" sz="2667" dirty="0">
                <a:latin typeface="+mn-lt"/>
                <a:cs typeface="CiscoSansTT Thin" charset="0"/>
              </a:rPr>
              <a:t>CSV</a:t>
            </a:r>
          </a:p>
          <a:p>
            <a:pPr marL="742950" lvl="1" indent="-285750" defTabSz="912261">
              <a:lnSpc>
                <a:spcPct val="95000"/>
              </a:lnSpc>
              <a:buClr>
                <a:schemeClr val="tx1"/>
              </a:buClr>
              <a:buSzPct val="80000"/>
              <a:buFont typeface="Arial"/>
              <a:buChar char="•"/>
            </a:pPr>
            <a:r>
              <a:rPr lang="en-US" sz="2667" dirty="0">
                <a:latin typeface="+mn-lt"/>
                <a:cs typeface="CiscoSansTT Thin" charset="0"/>
              </a:rPr>
              <a:t>import csv</a:t>
            </a:r>
          </a:p>
        </p:txBody>
      </p:sp>
    </p:spTree>
    <p:extLst>
      <p:ext uri="{BB962C8B-B14F-4D97-AF65-F5344CB8AC3E}">
        <p14:creationId xmlns:p14="http://schemas.microsoft.com/office/powerpoint/2010/main" val="21304633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E9A49-CAC4-414C-83A0-7AC276EA6B0F}"/>
              </a:ext>
            </a:extLst>
          </p:cNvPr>
          <p:cNvSpPr>
            <a:spLocks noGrp="1"/>
          </p:cNvSpPr>
          <p:nvPr>
            <p:ph type="ctrTitle"/>
          </p:nvPr>
        </p:nvSpPr>
        <p:spPr/>
        <p:txBody>
          <a:bodyPr/>
          <a:lstStyle/>
          <a:p>
            <a:r>
              <a:rPr lang="en-US" dirty="0"/>
              <a:t>Parsing JSON with Python</a:t>
            </a:r>
            <a:endParaRPr lang="en-CN" dirty="0"/>
          </a:p>
        </p:txBody>
      </p:sp>
    </p:spTree>
    <p:extLst>
      <p:ext uri="{BB962C8B-B14F-4D97-AF65-F5344CB8AC3E}">
        <p14:creationId xmlns:p14="http://schemas.microsoft.com/office/powerpoint/2010/main" val="3048045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1" dirty="0"/>
              <a:t>Standardized format for </a:t>
            </a:r>
            <a:r>
              <a:rPr lang="en-US" b="1" u="sng" dirty="0"/>
              <a:t>passing data as text</a:t>
            </a:r>
            <a:r>
              <a:rPr lang="en-US" b="1" dirty="0"/>
              <a:t>.</a:t>
            </a:r>
          </a:p>
          <a:p>
            <a:r>
              <a:rPr lang="en-US" dirty="0"/>
              <a:t>JavaScript Object Notation</a:t>
            </a:r>
          </a:p>
          <a:p>
            <a:r>
              <a:rPr lang="en-US" dirty="0"/>
              <a:t>Looks strikingly similar to Python’s syntax for dictionaries, lists, strings and number types!</a:t>
            </a:r>
          </a:p>
          <a:p>
            <a:r>
              <a:rPr lang="en-US" dirty="0"/>
              <a:t>…BUT…  </a:t>
            </a:r>
            <a:r>
              <a:rPr lang="en-US" b="1" dirty="0"/>
              <a:t>JSON is just text!</a:t>
            </a:r>
          </a:p>
        </p:txBody>
      </p:sp>
      <p:sp>
        <p:nvSpPr>
          <p:cNvPr id="3" name="Title 2"/>
          <p:cNvSpPr>
            <a:spLocks noGrp="1"/>
          </p:cNvSpPr>
          <p:nvPr>
            <p:ph type="title"/>
          </p:nvPr>
        </p:nvSpPr>
        <p:spPr/>
        <p:txBody>
          <a:bodyPr/>
          <a:lstStyle/>
          <a:p>
            <a:r>
              <a:rPr lang="en-US"/>
              <a:t>What is JSON?</a:t>
            </a:r>
            <a:endParaRPr lang="en-US" dirty="0"/>
          </a:p>
        </p:txBody>
      </p:sp>
    </p:spTree>
    <p:extLst>
      <p:ext uri="{BB962C8B-B14F-4D97-AF65-F5344CB8AC3E}">
        <p14:creationId xmlns:p14="http://schemas.microsoft.com/office/powerpoint/2010/main" val="12307161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616AB2-9420-5344-BA95-1CA5B296EE6E}"/>
              </a:ext>
            </a:extLst>
          </p:cNvPr>
          <p:cNvSpPr>
            <a:spLocks noGrp="1"/>
          </p:cNvSpPr>
          <p:nvPr>
            <p:ph type="body" sz="quarter" idx="12"/>
          </p:nvPr>
        </p:nvSpPr>
        <p:spPr/>
        <p:txBody>
          <a:bodyPr>
            <a:normAutofit lnSpcReduction="10000"/>
          </a:bodyPr>
          <a:lstStyle/>
          <a:p>
            <a:r>
              <a:rPr lang="en-US" dirty="0">
                <a:solidFill>
                  <a:srgbClr val="F8F8F8"/>
                </a:solidFill>
              </a:rPr>
              <a:t>{</a:t>
            </a:r>
          </a:p>
          <a:p>
            <a:r>
              <a:rPr lang="en-US" dirty="0">
                <a:solidFill>
                  <a:srgbClr val="8DA6CE"/>
                </a:solidFill>
              </a:rPr>
              <a:t>  "</a:t>
            </a:r>
            <a:r>
              <a:rPr lang="en-US" dirty="0" err="1">
                <a:solidFill>
                  <a:srgbClr val="8DA6CE"/>
                </a:solidFill>
              </a:rPr>
              <a:t>ietf-interfaces:interface</a:t>
            </a:r>
            <a:r>
              <a:rPr lang="en-US" dirty="0">
                <a:solidFill>
                  <a:srgbClr val="8DA6CE"/>
                </a:solidFill>
              </a:rPr>
              <a:t>"</a:t>
            </a:r>
            <a:r>
              <a:rPr lang="en-US" dirty="0">
                <a:solidFill>
                  <a:srgbClr val="F8F8F8"/>
                </a:solidFill>
              </a:rPr>
              <a:t>: {</a:t>
            </a:r>
          </a:p>
          <a:p>
            <a:r>
              <a:rPr lang="en-US" dirty="0">
                <a:solidFill>
                  <a:srgbClr val="8DA6CE"/>
                </a:solidFill>
              </a:rPr>
              <a:t>    "name"</a:t>
            </a:r>
            <a:r>
              <a:rPr lang="en-US" dirty="0">
                <a:solidFill>
                  <a:srgbClr val="F8F8F8"/>
                </a:solidFill>
              </a:rPr>
              <a:t>: </a:t>
            </a:r>
            <a:r>
              <a:rPr lang="en-US" dirty="0">
                <a:solidFill>
                  <a:srgbClr val="61CE3C"/>
                </a:solidFill>
              </a:rPr>
              <a:t>"GigabitEthernet2"</a:t>
            </a:r>
            <a:r>
              <a:rPr lang="en-US" dirty="0">
                <a:solidFill>
                  <a:srgbClr val="F8F8F8"/>
                </a:solidFill>
              </a:rPr>
              <a:t>,</a:t>
            </a:r>
          </a:p>
          <a:p>
            <a:r>
              <a:rPr lang="en-US" dirty="0">
                <a:solidFill>
                  <a:srgbClr val="8DA6CE"/>
                </a:solidFill>
              </a:rPr>
              <a:t>    "description"</a:t>
            </a:r>
            <a:r>
              <a:rPr lang="en-US" dirty="0">
                <a:solidFill>
                  <a:srgbClr val="F8F8F8"/>
                </a:solidFill>
              </a:rPr>
              <a:t>: </a:t>
            </a:r>
            <a:r>
              <a:rPr lang="en-US" dirty="0">
                <a:solidFill>
                  <a:srgbClr val="61CE3C"/>
                </a:solidFill>
              </a:rPr>
              <a:t>"Wide Area Network"</a:t>
            </a:r>
            <a:r>
              <a:rPr lang="en-US" dirty="0">
                <a:solidFill>
                  <a:srgbClr val="F8F8F8"/>
                </a:solidFill>
              </a:rPr>
              <a:t>,</a:t>
            </a:r>
          </a:p>
          <a:p>
            <a:r>
              <a:rPr lang="en-US" dirty="0">
                <a:solidFill>
                  <a:srgbClr val="8DA6CE"/>
                </a:solidFill>
              </a:rPr>
              <a:t>    "enabled"</a:t>
            </a:r>
            <a:r>
              <a:rPr lang="en-US" dirty="0">
                <a:solidFill>
                  <a:srgbClr val="F8F8F8"/>
                </a:solidFill>
              </a:rPr>
              <a:t>: </a:t>
            </a:r>
            <a:r>
              <a:rPr lang="en-US" dirty="0">
                <a:solidFill>
                  <a:srgbClr val="D8FA3C"/>
                </a:solidFill>
              </a:rPr>
              <a:t>true</a:t>
            </a:r>
            <a:r>
              <a:rPr lang="en-US" dirty="0">
                <a:solidFill>
                  <a:srgbClr val="F8F8F8"/>
                </a:solidFill>
              </a:rPr>
              <a:t>,</a:t>
            </a:r>
          </a:p>
          <a:p>
            <a:r>
              <a:rPr lang="en-US" dirty="0">
                <a:solidFill>
                  <a:srgbClr val="8DA6CE"/>
                </a:solidFill>
              </a:rPr>
              <a:t>    "ietf-ip:ipv4"</a:t>
            </a:r>
            <a:r>
              <a:rPr lang="en-US" dirty="0">
                <a:solidFill>
                  <a:srgbClr val="F8F8F8"/>
                </a:solidFill>
              </a:rPr>
              <a:t>: {</a:t>
            </a:r>
          </a:p>
          <a:p>
            <a:r>
              <a:rPr lang="en-US" dirty="0">
                <a:solidFill>
                  <a:srgbClr val="8DA6CE"/>
                </a:solidFill>
              </a:rPr>
              <a:t>      "address"</a:t>
            </a:r>
            <a:r>
              <a:rPr lang="en-US" dirty="0">
                <a:solidFill>
                  <a:srgbClr val="F8F8F8"/>
                </a:solidFill>
              </a:rPr>
              <a:t>: [</a:t>
            </a:r>
          </a:p>
          <a:p>
            <a:r>
              <a:rPr lang="en-US" dirty="0">
                <a:solidFill>
                  <a:srgbClr val="F8F8F8"/>
                </a:solidFill>
              </a:rPr>
              <a:t>        {</a:t>
            </a:r>
          </a:p>
          <a:p>
            <a:r>
              <a:rPr lang="en-US" dirty="0">
                <a:solidFill>
                  <a:srgbClr val="8DA6CE"/>
                </a:solidFill>
              </a:rPr>
              <a:t>          "ip"</a:t>
            </a:r>
            <a:r>
              <a:rPr lang="en-US" dirty="0">
                <a:solidFill>
                  <a:srgbClr val="F8F8F8"/>
                </a:solidFill>
              </a:rPr>
              <a:t>:</a:t>
            </a:r>
            <a:r>
              <a:rPr lang="en-US" dirty="0">
                <a:solidFill>
                  <a:srgbClr val="61CE3C"/>
                </a:solidFill>
              </a:rPr>
              <a:t>"172.16.0.2"</a:t>
            </a:r>
            <a:r>
              <a:rPr lang="en-US" dirty="0">
                <a:solidFill>
                  <a:srgbClr val="F8F8F8"/>
                </a:solidFill>
              </a:rPr>
              <a:t>,</a:t>
            </a:r>
          </a:p>
          <a:p>
            <a:r>
              <a:rPr lang="en-US" dirty="0">
                <a:solidFill>
                  <a:srgbClr val="8DA6CE"/>
                </a:solidFill>
              </a:rPr>
              <a:t>          "netmask"</a:t>
            </a:r>
            <a:r>
              <a:rPr lang="en-US" dirty="0">
                <a:solidFill>
                  <a:srgbClr val="F8F8F8"/>
                </a:solidFill>
              </a:rPr>
              <a:t>:</a:t>
            </a:r>
            <a:r>
              <a:rPr lang="en-US" dirty="0">
                <a:solidFill>
                  <a:srgbClr val="61CE3C"/>
                </a:solidFill>
              </a:rPr>
              <a:t>"255.255.255.0"</a:t>
            </a:r>
            <a:endParaRPr lang="en-US" dirty="0">
              <a:solidFill>
                <a:srgbClr val="F8F8F8"/>
              </a:solidFill>
            </a:endParaRP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a:t>
            </a:r>
          </a:p>
          <a:p>
            <a:endParaRPr lang="en-US" dirty="0"/>
          </a:p>
        </p:txBody>
      </p:sp>
      <p:sp>
        <p:nvSpPr>
          <p:cNvPr id="3" name="Text Placeholder 2">
            <a:extLst>
              <a:ext uri="{FF2B5EF4-FFF2-40B4-BE49-F238E27FC236}">
                <a16:creationId xmlns:a16="http://schemas.microsoft.com/office/drawing/2014/main" id="{0101E440-D755-3F44-BC62-BC7DDDED0058}"/>
              </a:ext>
            </a:extLst>
          </p:cNvPr>
          <p:cNvSpPr>
            <a:spLocks noGrp="1"/>
          </p:cNvSpPr>
          <p:nvPr>
            <p:ph type="body" sz="quarter" idx="11"/>
          </p:nvPr>
        </p:nvSpPr>
        <p:spPr/>
        <p:txBody>
          <a:bodyPr>
            <a:normAutofit lnSpcReduction="10000"/>
          </a:bodyPr>
          <a:lstStyle/>
          <a:p>
            <a:r>
              <a:rPr lang="en-US" dirty="0">
                <a:solidFill>
                  <a:srgbClr val="F8F8F8"/>
                </a:solidFill>
              </a:rPr>
              <a:t>{</a:t>
            </a:r>
          </a:p>
          <a:p>
            <a:r>
              <a:rPr lang="en-US" dirty="0">
                <a:solidFill>
                  <a:srgbClr val="61CE3C"/>
                </a:solidFill>
              </a:rPr>
              <a:t>  '</a:t>
            </a:r>
            <a:r>
              <a:rPr lang="en-US" dirty="0" err="1">
                <a:solidFill>
                  <a:srgbClr val="61CE3C"/>
                </a:solidFill>
              </a:rPr>
              <a:t>ietf-interfaces:interface</a:t>
            </a:r>
            <a:r>
              <a:rPr lang="en-US" dirty="0">
                <a:solidFill>
                  <a:srgbClr val="61CE3C"/>
                </a:solidFill>
              </a:rPr>
              <a:t>'</a:t>
            </a:r>
            <a:r>
              <a:rPr lang="en-US" dirty="0">
                <a:solidFill>
                  <a:srgbClr val="F8F8F8"/>
                </a:solidFill>
              </a:rPr>
              <a:t>: {</a:t>
            </a:r>
          </a:p>
          <a:p>
            <a:r>
              <a:rPr lang="en-US" dirty="0">
                <a:solidFill>
                  <a:srgbClr val="61CE3C"/>
                </a:solidFill>
              </a:rPr>
              <a:t>    'name’</a:t>
            </a:r>
            <a:r>
              <a:rPr lang="en-US" dirty="0">
                <a:solidFill>
                  <a:srgbClr val="F8F8F8"/>
                </a:solidFill>
              </a:rPr>
              <a:t>: </a:t>
            </a:r>
            <a:r>
              <a:rPr lang="en-US" dirty="0">
                <a:solidFill>
                  <a:srgbClr val="61CE3C"/>
                </a:solidFill>
              </a:rPr>
              <a:t>'GigabitEthernet2’</a:t>
            </a:r>
            <a:r>
              <a:rPr lang="en-US" dirty="0">
                <a:solidFill>
                  <a:srgbClr val="F8F8F8"/>
                </a:solidFill>
              </a:rPr>
              <a:t>,</a:t>
            </a:r>
          </a:p>
          <a:p>
            <a:r>
              <a:rPr lang="en-US" dirty="0">
                <a:solidFill>
                  <a:srgbClr val="61CE3C"/>
                </a:solidFill>
              </a:rPr>
              <a:t>    'description’</a:t>
            </a:r>
            <a:r>
              <a:rPr lang="en-US" dirty="0">
                <a:solidFill>
                  <a:srgbClr val="F8F8F8"/>
                </a:solidFill>
              </a:rPr>
              <a:t>: </a:t>
            </a:r>
            <a:r>
              <a:rPr lang="en-US" dirty="0">
                <a:solidFill>
                  <a:srgbClr val="61CE3C"/>
                </a:solidFill>
              </a:rPr>
              <a:t>'Wide Area Network’</a:t>
            </a:r>
            <a:r>
              <a:rPr lang="en-US" dirty="0">
                <a:solidFill>
                  <a:srgbClr val="F8F8F8"/>
                </a:solidFill>
              </a:rPr>
              <a:t>,</a:t>
            </a:r>
          </a:p>
          <a:p>
            <a:r>
              <a:rPr lang="en-US" dirty="0">
                <a:solidFill>
                  <a:srgbClr val="61CE3C"/>
                </a:solidFill>
              </a:rPr>
              <a:t>    'enabled’</a:t>
            </a:r>
            <a:r>
              <a:rPr lang="en-US" dirty="0">
                <a:solidFill>
                  <a:srgbClr val="F8F8F8"/>
                </a:solidFill>
              </a:rPr>
              <a:t>: </a:t>
            </a:r>
            <a:r>
              <a:rPr lang="en-US" dirty="0">
                <a:solidFill>
                  <a:srgbClr val="D8FA3C"/>
                </a:solidFill>
              </a:rPr>
              <a:t>True</a:t>
            </a:r>
            <a:r>
              <a:rPr lang="en-US" dirty="0">
                <a:solidFill>
                  <a:srgbClr val="F8F8F8"/>
                </a:solidFill>
              </a:rPr>
              <a:t>,</a:t>
            </a:r>
          </a:p>
          <a:p>
            <a:r>
              <a:rPr lang="en-US" dirty="0">
                <a:solidFill>
                  <a:srgbClr val="61CE3C"/>
                </a:solidFill>
              </a:rPr>
              <a:t>    'ietf-ip:ipv4'</a:t>
            </a:r>
            <a:r>
              <a:rPr lang="en-US" dirty="0">
                <a:solidFill>
                  <a:srgbClr val="F8F8F8"/>
                </a:solidFill>
              </a:rPr>
              <a:t>: {</a:t>
            </a:r>
          </a:p>
          <a:p>
            <a:r>
              <a:rPr lang="en-US" dirty="0">
                <a:solidFill>
                  <a:srgbClr val="61CE3C"/>
                </a:solidFill>
              </a:rPr>
              <a:t>      'address'</a:t>
            </a:r>
            <a:r>
              <a:rPr lang="en-US" dirty="0">
                <a:solidFill>
                  <a:srgbClr val="F8F8F8"/>
                </a:solidFill>
              </a:rPr>
              <a:t>: [</a:t>
            </a:r>
          </a:p>
          <a:p>
            <a:r>
              <a:rPr lang="en-US" dirty="0">
                <a:solidFill>
                  <a:srgbClr val="F8F8F8"/>
                </a:solidFill>
              </a:rPr>
              <a:t>        {</a:t>
            </a:r>
          </a:p>
          <a:p>
            <a:r>
              <a:rPr lang="en-US" dirty="0">
                <a:solidFill>
                  <a:srgbClr val="61CE3C"/>
                </a:solidFill>
              </a:rPr>
              <a:t>          'ip'</a:t>
            </a:r>
            <a:r>
              <a:rPr lang="en-US" dirty="0">
                <a:solidFill>
                  <a:srgbClr val="F8F8F8"/>
                </a:solidFill>
              </a:rPr>
              <a:t>:</a:t>
            </a:r>
            <a:r>
              <a:rPr lang="en-US" dirty="0">
                <a:solidFill>
                  <a:srgbClr val="61CE3C"/>
                </a:solidFill>
              </a:rPr>
              <a:t>'172.16.0.2’</a:t>
            </a:r>
            <a:r>
              <a:rPr lang="en-US" dirty="0">
                <a:solidFill>
                  <a:srgbClr val="F8F8F8"/>
                </a:solidFill>
              </a:rPr>
              <a:t>,</a:t>
            </a:r>
          </a:p>
          <a:p>
            <a:r>
              <a:rPr lang="en-US" dirty="0">
                <a:solidFill>
                  <a:srgbClr val="61CE3C"/>
                </a:solidFill>
              </a:rPr>
              <a:t>          'netmask'</a:t>
            </a:r>
            <a:r>
              <a:rPr lang="en-US" dirty="0">
                <a:solidFill>
                  <a:srgbClr val="F8F8F8"/>
                </a:solidFill>
              </a:rPr>
              <a:t>:</a:t>
            </a:r>
            <a:r>
              <a:rPr lang="en-US" dirty="0">
                <a:solidFill>
                  <a:srgbClr val="61CE3C"/>
                </a:solidFill>
              </a:rPr>
              <a:t>'255.255.255.0’</a:t>
            </a:r>
            <a:r>
              <a:rPr lang="en-US" dirty="0">
                <a:solidFill>
                  <a:srgbClr val="F8F8F8"/>
                </a:solidFill>
              </a:rPr>
              <a:t>,</a:t>
            </a: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a:t>
            </a:r>
          </a:p>
          <a:p>
            <a:endParaRPr lang="en-US" dirty="0"/>
          </a:p>
        </p:txBody>
      </p:sp>
      <p:sp>
        <p:nvSpPr>
          <p:cNvPr id="4" name="Title 3">
            <a:extLst>
              <a:ext uri="{FF2B5EF4-FFF2-40B4-BE49-F238E27FC236}">
                <a16:creationId xmlns:a16="http://schemas.microsoft.com/office/drawing/2014/main" id="{0D504B0D-DEE7-2041-894C-78D1C5A7350E}"/>
              </a:ext>
            </a:extLst>
          </p:cNvPr>
          <p:cNvSpPr>
            <a:spLocks noGrp="1"/>
          </p:cNvSpPr>
          <p:nvPr>
            <p:ph type="title"/>
          </p:nvPr>
        </p:nvSpPr>
        <p:spPr/>
        <p:txBody>
          <a:bodyPr/>
          <a:lstStyle/>
          <a:p>
            <a:r>
              <a:rPr lang="en-US" dirty="0"/>
              <a:t>JSON Syntax vs. Python Syntax</a:t>
            </a:r>
          </a:p>
        </p:txBody>
      </p:sp>
      <p:sp>
        <p:nvSpPr>
          <p:cNvPr id="7" name="TextBox 6">
            <a:extLst>
              <a:ext uri="{FF2B5EF4-FFF2-40B4-BE49-F238E27FC236}">
                <a16:creationId xmlns:a16="http://schemas.microsoft.com/office/drawing/2014/main" id="{6AD792A5-1279-A345-B735-766F49517154}"/>
              </a:ext>
            </a:extLst>
          </p:cNvPr>
          <p:cNvSpPr txBox="1"/>
          <p:nvPr/>
        </p:nvSpPr>
        <p:spPr>
          <a:xfrm>
            <a:off x="5030062" y="5318546"/>
            <a:ext cx="862737" cy="400110"/>
          </a:xfrm>
          <a:prstGeom prst="rect">
            <a:avLst/>
          </a:prstGeom>
          <a:noFill/>
        </p:spPr>
        <p:txBody>
          <a:bodyPr wrap="none" rtlCol="0">
            <a:spAutoFit/>
          </a:bodyPr>
          <a:lstStyle/>
          <a:p>
            <a:r>
              <a:rPr lang="en-US" sz="2000" b="1" dirty="0">
                <a:solidFill>
                  <a:schemeClr val="accent5"/>
                </a:solidFill>
                <a:latin typeface="+mn-lt"/>
              </a:rPr>
              <a:t>JSON</a:t>
            </a:r>
          </a:p>
        </p:txBody>
      </p:sp>
      <p:sp>
        <p:nvSpPr>
          <p:cNvPr id="8" name="TextBox 7">
            <a:extLst>
              <a:ext uri="{FF2B5EF4-FFF2-40B4-BE49-F238E27FC236}">
                <a16:creationId xmlns:a16="http://schemas.microsoft.com/office/drawing/2014/main" id="{2F548FD7-E0C3-F44B-946C-DB2EEDAA4B84}"/>
              </a:ext>
            </a:extLst>
          </p:cNvPr>
          <p:cNvSpPr txBox="1"/>
          <p:nvPr/>
        </p:nvSpPr>
        <p:spPr>
          <a:xfrm>
            <a:off x="10539794" y="5318546"/>
            <a:ext cx="982961" cy="400110"/>
          </a:xfrm>
          <a:prstGeom prst="rect">
            <a:avLst/>
          </a:prstGeom>
          <a:noFill/>
        </p:spPr>
        <p:txBody>
          <a:bodyPr wrap="none" rtlCol="0">
            <a:spAutoFit/>
          </a:bodyPr>
          <a:lstStyle/>
          <a:p>
            <a:r>
              <a:rPr lang="en-US" sz="2000" b="1" dirty="0">
                <a:solidFill>
                  <a:schemeClr val="accent5"/>
                </a:solidFill>
                <a:latin typeface="+mn-lt"/>
              </a:rPr>
              <a:t>Python</a:t>
            </a:r>
          </a:p>
        </p:txBody>
      </p:sp>
    </p:spTree>
    <p:extLst>
      <p:ext uri="{BB962C8B-B14F-4D97-AF65-F5344CB8AC3E}">
        <p14:creationId xmlns:p14="http://schemas.microsoft.com/office/powerpoint/2010/main" val="37901790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6199" indent="0">
              <a:buNone/>
            </a:pPr>
            <a:r>
              <a:rPr lang="en-US" dirty="0"/>
              <a:t>Use the python </a:t>
            </a:r>
            <a:r>
              <a:rPr lang="en-US" b="1" dirty="0">
                <a:latin typeface="Menlo" charset="0"/>
                <a:ea typeface="Menlo" charset="0"/>
                <a:cs typeface="Menlo" charset="0"/>
              </a:rPr>
              <a:t>open()</a:t>
            </a:r>
            <a:r>
              <a:rPr lang="en-US" dirty="0"/>
              <a:t> function.</a:t>
            </a:r>
          </a:p>
          <a:p>
            <a:pPr marL="76199" indent="0">
              <a:buNone/>
            </a:pPr>
            <a:r>
              <a:rPr lang="en-US" b="1" dirty="0">
                <a:solidFill>
                  <a:schemeClr val="accent6"/>
                </a:solidFill>
                <a:latin typeface="Menlo" charset="0"/>
                <a:ea typeface="Menlo" charset="0"/>
                <a:cs typeface="Menlo" charset="0"/>
              </a:rPr>
              <a:t>open(</a:t>
            </a:r>
            <a:r>
              <a:rPr lang="en-US" i="1" dirty="0" err="1">
                <a:solidFill>
                  <a:schemeClr val="accent6"/>
                </a:solidFill>
                <a:latin typeface="Menlo" charset="0"/>
                <a:ea typeface="Menlo" charset="0"/>
                <a:cs typeface="Menlo" charset="0"/>
              </a:rPr>
              <a:t>file_path</a:t>
            </a:r>
            <a:r>
              <a:rPr lang="en-US" b="1" dirty="0">
                <a:solidFill>
                  <a:schemeClr val="accent6"/>
                </a:solidFill>
                <a:latin typeface="Menlo" charset="0"/>
                <a:ea typeface="Menlo" charset="0"/>
                <a:cs typeface="Menlo" charset="0"/>
              </a:rPr>
              <a:t>, mode=‘</a:t>
            </a:r>
            <a:r>
              <a:rPr lang="en-US" i="1" dirty="0">
                <a:solidFill>
                  <a:schemeClr val="accent6"/>
                </a:solidFill>
                <a:latin typeface="Menlo" charset="0"/>
                <a:ea typeface="Menlo" charset="0"/>
                <a:cs typeface="Menlo" charset="0"/>
              </a:rPr>
              <a:t>r</a:t>
            </a:r>
            <a:r>
              <a:rPr lang="en-US" b="1" dirty="0">
                <a:solidFill>
                  <a:schemeClr val="accent6"/>
                </a:solidFill>
                <a:latin typeface="Menlo" charset="0"/>
                <a:ea typeface="Menlo" charset="0"/>
                <a:cs typeface="Menlo" charset="0"/>
              </a:rPr>
              <a:t>’)</a:t>
            </a:r>
          </a:p>
          <a:p>
            <a:pPr marL="76199" indent="0">
              <a:buNone/>
            </a:pPr>
            <a:endParaRPr lang="en-US" b="1" dirty="0">
              <a:latin typeface="Menlo" charset="0"/>
              <a:ea typeface="Menlo" charset="0"/>
              <a:cs typeface="Menlo" charset="0"/>
            </a:endParaRPr>
          </a:p>
          <a:p>
            <a:pPr marL="76199" indent="0">
              <a:buNone/>
            </a:pPr>
            <a:r>
              <a:rPr lang="en-US" b="1" dirty="0">
                <a:ea typeface="Menlo" charset="0"/>
                <a:cs typeface="Menlo" charset="0"/>
              </a:rPr>
              <a:t>File Methods:</a:t>
            </a:r>
          </a:p>
          <a:p>
            <a:pPr marL="76199" indent="0">
              <a:buNone/>
            </a:pPr>
            <a:r>
              <a:rPr lang="en-US" b="1" dirty="0">
                <a:solidFill>
                  <a:schemeClr val="accent6"/>
                </a:solidFill>
                <a:latin typeface="Menlo" charset="0"/>
                <a:ea typeface="Menlo" charset="0"/>
                <a:cs typeface="Menlo" charset="0"/>
              </a:rPr>
              <a:t>	.read()</a:t>
            </a:r>
          </a:p>
          <a:p>
            <a:pPr marL="76199" indent="0">
              <a:buNone/>
            </a:pPr>
            <a:r>
              <a:rPr lang="en-US" b="1" dirty="0">
                <a:solidFill>
                  <a:schemeClr val="accent6"/>
                </a:solidFill>
                <a:latin typeface="Menlo" charset="0"/>
                <a:ea typeface="Menlo" charset="0"/>
                <a:cs typeface="Menlo" charset="0"/>
              </a:rPr>
              <a:t>	.write()</a:t>
            </a:r>
          </a:p>
          <a:p>
            <a:pPr marL="76199" indent="0">
              <a:buNone/>
            </a:pPr>
            <a:r>
              <a:rPr lang="en-US" b="1" dirty="0">
                <a:solidFill>
                  <a:schemeClr val="accent6"/>
                </a:solidFill>
                <a:latin typeface="Menlo" charset="0"/>
                <a:ea typeface="Menlo" charset="0"/>
                <a:cs typeface="Menlo" charset="0"/>
              </a:rPr>
              <a:t>	.close()</a:t>
            </a:r>
          </a:p>
        </p:txBody>
      </p:sp>
      <p:sp>
        <p:nvSpPr>
          <p:cNvPr id="3" name="Text Placeholder 2"/>
          <p:cNvSpPr>
            <a:spLocks noGrp="1"/>
          </p:cNvSpPr>
          <p:nvPr>
            <p:ph type="body" sz="quarter" idx="11"/>
          </p:nvPr>
        </p:nvSpPr>
        <p:spPr/>
        <p:txBody>
          <a:bodyPr/>
          <a:lstStyle/>
          <a:p>
            <a:r>
              <a:rPr lang="en-US" dirty="0">
                <a:solidFill>
                  <a:srgbClr val="FBDE2D"/>
                </a:solidFill>
                <a:latin typeface="Menlo" charset="0"/>
              </a:rPr>
              <a:t>&gt;&gt;&gt;</a:t>
            </a:r>
            <a:r>
              <a:rPr lang="en-US" dirty="0">
                <a:solidFill>
                  <a:srgbClr val="F8F8F8"/>
                </a:solidFill>
                <a:latin typeface="Menlo" charset="0"/>
              </a:rPr>
              <a:t> file </a:t>
            </a:r>
            <a:r>
              <a:rPr lang="en-US" dirty="0">
                <a:solidFill>
                  <a:srgbClr val="FBDE2D"/>
                </a:solidFill>
                <a:latin typeface="Menlo" charset="0"/>
              </a:rPr>
              <a:t>=</a:t>
            </a:r>
            <a:r>
              <a:rPr lang="en-US" dirty="0">
                <a:solidFill>
                  <a:srgbClr val="F8F8F8"/>
                </a:solidFill>
                <a:latin typeface="Menlo" charset="0"/>
              </a:rPr>
              <a:t> </a:t>
            </a:r>
            <a:r>
              <a:rPr lang="en-US" dirty="0">
                <a:solidFill>
                  <a:srgbClr val="8DA6CE"/>
                </a:solidFill>
                <a:latin typeface="Menlo" charset="0"/>
              </a:rPr>
              <a:t>open</a:t>
            </a:r>
            <a:r>
              <a:rPr lang="en-US" dirty="0">
                <a:solidFill>
                  <a:srgbClr val="F8F8F8"/>
                </a:solidFill>
                <a:latin typeface="Menlo" charset="0"/>
              </a:rPr>
              <a:t>(</a:t>
            </a:r>
            <a:r>
              <a:rPr lang="en-US" dirty="0">
                <a:solidFill>
                  <a:srgbClr val="61CE3C"/>
                </a:solidFill>
                <a:latin typeface="Menlo" charset="0"/>
              </a:rPr>
              <a:t>"</a:t>
            </a:r>
            <a:r>
              <a:rPr lang="en-US" dirty="0" err="1">
                <a:solidFill>
                  <a:srgbClr val="61CE3C"/>
                </a:solidFill>
                <a:latin typeface="Menlo" charset="0"/>
              </a:rPr>
              <a:t>demo.txt</a:t>
            </a:r>
            <a:r>
              <a:rPr lang="en-US" dirty="0">
                <a:solidFill>
                  <a:srgbClr val="61CE3C"/>
                </a:solidFill>
                <a:latin typeface="Menlo" charset="0"/>
              </a:rPr>
              <a:t>"</a:t>
            </a:r>
            <a:r>
              <a:rPr lang="en-US" dirty="0">
                <a:solidFill>
                  <a:srgbClr val="F8F8F8"/>
                </a:solidFill>
                <a:latin typeface="Menlo" charset="0"/>
              </a:rPr>
              <a:t>)</a:t>
            </a:r>
          </a:p>
          <a:p>
            <a:r>
              <a:rPr lang="en-US" dirty="0">
                <a:solidFill>
                  <a:srgbClr val="FBDE2D"/>
                </a:solidFill>
                <a:latin typeface="Menlo" charset="0"/>
              </a:rPr>
              <a:t>&gt;&gt;&gt;</a:t>
            </a:r>
            <a:r>
              <a:rPr lang="en-US" dirty="0">
                <a:solidFill>
                  <a:srgbClr val="F8F8F8"/>
                </a:solidFill>
                <a:latin typeface="Menlo" charset="0"/>
              </a:rPr>
              <a:t> contents </a:t>
            </a:r>
            <a:r>
              <a:rPr lang="en-US" dirty="0">
                <a:solidFill>
                  <a:srgbClr val="FBDE2D"/>
                </a:solidFill>
                <a:latin typeface="Menlo" charset="0"/>
              </a:rPr>
              <a:t>=</a:t>
            </a:r>
            <a:r>
              <a:rPr lang="en-US" dirty="0">
                <a:solidFill>
                  <a:srgbClr val="F8F8F8"/>
                </a:solidFill>
                <a:latin typeface="Menlo" charset="0"/>
              </a:rPr>
              <a:t> </a:t>
            </a:r>
            <a:r>
              <a:rPr lang="en-US" dirty="0" err="1">
                <a:solidFill>
                  <a:srgbClr val="F8F8F8"/>
                </a:solidFill>
                <a:latin typeface="Menlo" charset="0"/>
              </a:rPr>
              <a:t>file.read</a:t>
            </a:r>
            <a:r>
              <a:rPr lang="en-US" dirty="0">
                <a:solidFill>
                  <a:srgbClr val="F8F8F8"/>
                </a:solidFill>
                <a:latin typeface="Menlo" charset="0"/>
              </a:rPr>
              <a:t>()</a:t>
            </a:r>
          </a:p>
          <a:p>
            <a:r>
              <a:rPr lang="en-US" dirty="0">
                <a:solidFill>
                  <a:srgbClr val="FBDE2D"/>
                </a:solidFill>
                <a:latin typeface="Menlo" charset="0"/>
              </a:rPr>
              <a:t>&gt;&gt;&gt;</a:t>
            </a:r>
            <a:r>
              <a:rPr lang="en-US" dirty="0">
                <a:solidFill>
                  <a:srgbClr val="F8F8F8"/>
                </a:solidFill>
                <a:latin typeface="Menlo" charset="0"/>
              </a:rPr>
              <a:t> </a:t>
            </a:r>
            <a:r>
              <a:rPr lang="en-US" dirty="0">
                <a:solidFill>
                  <a:srgbClr val="8DA6CE"/>
                </a:solidFill>
                <a:latin typeface="Menlo" charset="0"/>
              </a:rPr>
              <a:t>print</a:t>
            </a:r>
            <a:r>
              <a:rPr lang="en-US" dirty="0">
                <a:solidFill>
                  <a:srgbClr val="F8F8F8"/>
                </a:solidFill>
                <a:latin typeface="Menlo" charset="0"/>
              </a:rPr>
              <a:t>(contents)</a:t>
            </a:r>
          </a:p>
          <a:p>
            <a:r>
              <a:rPr lang="en-US" dirty="0">
                <a:latin typeface="Menlo" charset="0"/>
              </a:rPr>
              <a:t>It's easy to work with files in Python!</a:t>
            </a:r>
          </a:p>
          <a:p>
            <a:br>
              <a:rPr lang="en-US" dirty="0">
                <a:latin typeface="Menlo" charset="0"/>
              </a:rPr>
            </a:br>
            <a:r>
              <a:rPr lang="en-US" dirty="0">
                <a:solidFill>
                  <a:srgbClr val="FBDE2D"/>
                </a:solidFill>
                <a:latin typeface="Menlo" charset="0"/>
              </a:rPr>
              <a:t>&gt;&gt;&gt;</a:t>
            </a:r>
            <a:r>
              <a:rPr lang="en-US" dirty="0">
                <a:solidFill>
                  <a:srgbClr val="F8F8F8"/>
                </a:solidFill>
                <a:latin typeface="Menlo" charset="0"/>
              </a:rPr>
              <a:t> </a:t>
            </a:r>
            <a:r>
              <a:rPr lang="en-US" dirty="0" err="1">
                <a:solidFill>
                  <a:srgbClr val="F8F8F8"/>
                </a:solidFill>
                <a:latin typeface="Menlo" charset="0"/>
              </a:rPr>
              <a:t>file.close</a:t>
            </a:r>
            <a:r>
              <a:rPr lang="en-US" dirty="0">
                <a:solidFill>
                  <a:srgbClr val="F8F8F8"/>
                </a:solidFill>
                <a:latin typeface="Menlo" charset="0"/>
              </a:rPr>
              <a:t>()</a:t>
            </a:r>
          </a:p>
          <a:p>
            <a:endParaRPr lang="en-US" dirty="0">
              <a:solidFill>
                <a:srgbClr val="F8F8F8"/>
              </a:solidFill>
              <a:latin typeface="Menlo" charset="0"/>
            </a:endParaRPr>
          </a:p>
          <a:p>
            <a:endParaRPr lang="en-US" dirty="0">
              <a:solidFill>
                <a:srgbClr val="F8F8F8"/>
              </a:solidFill>
              <a:latin typeface="Menlo" charset="0"/>
            </a:endParaRPr>
          </a:p>
          <a:p>
            <a:endParaRPr lang="en-US" dirty="0">
              <a:solidFill>
                <a:srgbClr val="F8F8F8"/>
              </a:solidFill>
              <a:latin typeface="Menlo" charset="0"/>
            </a:endParaRPr>
          </a:p>
          <a:p>
            <a:r>
              <a:rPr lang="en-US" dirty="0">
                <a:solidFill>
                  <a:srgbClr val="FBDE2D"/>
                </a:solidFill>
                <a:latin typeface="Menlo" charset="0"/>
              </a:rPr>
              <a:t>&gt;&gt;&gt;</a:t>
            </a:r>
            <a:r>
              <a:rPr lang="en-US" dirty="0">
                <a:solidFill>
                  <a:srgbClr val="F8F8F8"/>
                </a:solidFill>
                <a:latin typeface="Menlo" charset="0"/>
              </a:rPr>
              <a:t> </a:t>
            </a:r>
            <a:r>
              <a:rPr lang="en-US" dirty="0">
                <a:solidFill>
                  <a:srgbClr val="FBDE2D"/>
                </a:solidFill>
                <a:latin typeface="Menlo" charset="0"/>
              </a:rPr>
              <a:t>with</a:t>
            </a:r>
            <a:r>
              <a:rPr lang="en-US" dirty="0">
                <a:solidFill>
                  <a:srgbClr val="F8F8F8"/>
                </a:solidFill>
                <a:latin typeface="Menlo" charset="0"/>
              </a:rPr>
              <a:t> </a:t>
            </a:r>
            <a:r>
              <a:rPr lang="en-US" dirty="0">
                <a:solidFill>
                  <a:srgbClr val="8DA6CE"/>
                </a:solidFill>
                <a:latin typeface="Menlo" charset="0"/>
              </a:rPr>
              <a:t>open</a:t>
            </a:r>
            <a:r>
              <a:rPr lang="en-US" dirty="0">
                <a:solidFill>
                  <a:srgbClr val="F8F8F8"/>
                </a:solidFill>
                <a:latin typeface="Menlo" charset="0"/>
              </a:rPr>
              <a:t>(</a:t>
            </a:r>
            <a:r>
              <a:rPr lang="en-US" dirty="0">
                <a:solidFill>
                  <a:srgbClr val="61CE3C"/>
                </a:solidFill>
                <a:latin typeface="Menlo" charset="0"/>
              </a:rPr>
              <a:t>"</a:t>
            </a:r>
            <a:r>
              <a:rPr lang="en-US" dirty="0" err="1">
                <a:solidFill>
                  <a:srgbClr val="61CE3C"/>
                </a:solidFill>
                <a:latin typeface="Menlo" charset="0"/>
              </a:rPr>
              <a:t>demo.txt</a:t>
            </a:r>
            <a:r>
              <a:rPr lang="en-US" dirty="0">
                <a:solidFill>
                  <a:srgbClr val="61CE3C"/>
                </a:solidFill>
                <a:latin typeface="Menlo" charset="0"/>
              </a:rPr>
              <a:t>"</a:t>
            </a:r>
            <a:r>
              <a:rPr lang="en-US" dirty="0">
                <a:solidFill>
                  <a:srgbClr val="F8F8F8"/>
                </a:solidFill>
                <a:latin typeface="Menlo" charset="0"/>
              </a:rPr>
              <a:t>) </a:t>
            </a:r>
            <a:r>
              <a:rPr lang="en-US" dirty="0">
                <a:solidFill>
                  <a:srgbClr val="FBDE2D"/>
                </a:solidFill>
                <a:latin typeface="Menlo" charset="0"/>
              </a:rPr>
              <a:t>as</a:t>
            </a:r>
            <a:r>
              <a:rPr lang="en-US" dirty="0">
                <a:solidFill>
                  <a:srgbClr val="F8F8F8"/>
                </a:solidFill>
                <a:latin typeface="Menlo" charset="0"/>
              </a:rPr>
              <a:t> file:</a:t>
            </a:r>
          </a:p>
          <a:p>
            <a:r>
              <a:rPr lang="en-US" dirty="0">
                <a:solidFill>
                  <a:srgbClr val="D8FA3C"/>
                </a:solidFill>
                <a:latin typeface="Menlo" charset="0"/>
              </a:rPr>
              <a:t>...</a:t>
            </a:r>
            <a:r>
              <a:rPr lang="en-US" dirty="0">
                <a:solidFill>
                  <a:srgbClr val="F8F8F8"/>
                </a:solidFill>
                <a:latin typeface="Menlo" charset="0"/>
              </a:rPr>
              <a:t>     </a:t>
            </a:r>
            <a:r>
              <a:rPr lang="en-US" dirty="0">
                <a:solidFill>
                  <a:srgbClr val="8DA6CE"/>
                </a:solidFill>
                <a:latin typeface="Menlo" charset="0"/>
              </a:rPr>
              <a:t>print</a:t>
            </a:r>
            <a:r>
              <a:rPr lang="en-US" dirty="0">
                <a:solidFill>
                  <a:srgbClr val="F8F8F8"/>
                </a:solidFill>
                <a:latin typeface="Menlo" charset="0"/>
              </a:rPr>
              <a:t>(</a:t>
            </a:r>
            <a:r>
              <a:rPr lang="en-US" dirty="0" err="1">
                <a:solidFill>
                  <a:srgbClr val="F8F8F8"/>
                </a:solidFill>
                <a:latin typeface="Menlo" charset="0"/>
              </a:rPr>
              <a:t>file.read</a:t>
            </a:r>
            <a:r>
              <a:rPr lang="en-US" dirty="0">
                <a:solidFill>
                  <a:srgbClr val="F8F8F8"/>
                </a:solidFill>
                <a:latin typeface="Menlo" charset="0"/>
              </a:rPr>
              <a:t>())</a:t>
            </a:r>
          </a:p>
          <a:p>
            <a:r>
              <a:rPr lang="en-US" dirty="0">
                <a:solidFill>
                  <a:srgbClr val="D8FA3C"/>
                </a:solidFill>
                <a:latin typeface="Menlo" charset="0"/>
              </a:rPr>
              <a:t>...</a:t>
            </a:r>
            <a:endParaRPr lang="en-US" dirty="0">
              <a:solidFill>
                <a:srgbClr val="F8F8F8"/>
              </a:solidFill>
              <a:latin typeface="Menlo" charset="0"/>
            </a:endParaRPr>
          </a:p>
          <a:p>
            <a:r>
              <a:rPr lang="en-US" dirty="0">
                <a:latin typeface="Menlo" charset="0"/>
              </a:rPr>
              <a:t>It's easy to work with files in Python!</a:t>
            </a:r>
          </a:p>
        </p:txBody>
      </p:sp>
      <p:sp>
        <p:nvSpPr>
          <p:cNvPr id="4" name="Title 3"/>
          <p:cNvSpPr>
            <a:spLocks noGrp="1"/>
          </p:cNvSpPr>
          <p:nvPr>
            <p:ph type="title"/>
          </p:nvPr>
        </p:nvSpPr>
        <p:spPr/>
        <p:txBody>
          <a:bodyPr/>
          <a:lstStyle/>
          <a:p>
            <a:r>
              <a:rPr lang="en-US" dirty="0"/>
              <a:t>Reading-from and Writing-to Files</a:t>
            </a:r>
          </a:p>
        </p:txBody>
      </p:sp>
      <p:sp>
        <p:nvSpPr>
          <p:cNvPr id="5" name="TextBox 4"/>
          <p:cNvSpPr txBox="1"/>
          <p:nvPr/>
        </p:nvSpPr>
        <p:spPr>
          <a:xfrm>
            <a:off x="583688" y="5895652"/>
            <a:ext cx="10939067" cy="338554"/>
          </a:xfrm>
          <a:prstGeom prst="rect">
            <a:avLst/>
          </a:prstGeom>
          <a:noFill/>
        </p:spPr>
        <p:txBody>
          <a:bodyPr wrap="square" rtlCol="0">
            <a:spAutoFit/>
          </a:bodyPr>
          <a:lstStyle/>
          <a:p>
            <a:r>
              <a:rPr lang="en-US" sz="1600" dirty="0"/>
              <a:t>Use the </a:t>
            </a:r>
            <a:r>
              <a:rPr lang="en-US" sz="1600" b="1" dirty="0">
                <a:latin typeface="Menlo" charset="0"/>
                <a:ea typeface="Menlo" charset="0"/>
                <a:cs typeface="Menlo" charset="0"/>
              </a:rPr>
              <a:t>with</a:t>
            </a:r>
            <a:r>
              <a:rPr lang="en-US" sz="1600" dirty="0"/>
              <a:t> statement if you don’t want to have to remember to close the file after you are done working with a file.</a:t>
            </a:r>
          </a:p>
        </p:txBody>
      </p:sp>
    </p:spTree>
    <p:extLst>
      <p:ext uri="{BB962C8B-B14F-4D97-AF65-F5344CB8AC3E}">
        <p14:creationId xmlns:p14="http://schemas.microsoft.com/office/powerpoint/2010/main" val="12972757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76199" indent="0">
              <a:buNone/>
            </a:pPr>
            <a:r>
              <a:rPr lang="en-US" sz="2000" b="1" dirty="0"/>
              <a:t>Parsing:  </a:t>
            </a:r>
            <a:r>
              <a:rPr lang="en-US" sz="2000" dirty="0"/>
              <a:t>Converting the text-based JSON data to native Python data types - things you can work with!</a:t>
            </a:r>
          </a:p>
          <a:p>
            <a:pPr marL="76199" indent="0">
              <a:buNone/>
            </a:pPr>
            <a:r>
              <a:rPr lang="en-US" sz="2000" b="1" dirty="0">
                <a:solidFill>
                  <a:schemeClr val="accent2"/>
                </a:solidFill>
              </a:rPr>
              <a:t>Python provides a native JSON parser for you!</a:t>
            </a:r>
          </a:p>
          <a:p>
            <a:pPr marL="76199" indent="0">
              <a:buNone/>
            </a:pPr>
            <a:endParaRPr lang="en-US" sz="2000" dirty="0">
              <a:latin typeface="Menlo" panose="020B0609030804020204" pitchFamily="49" charset="0"/>
              <a:ea typeface="Menlo" panose="020B0609030804020204" pitchFamily="49" charset="0"/>
              <a:cs typeface="Menlo" panose="020B0609030804020204" pitchFamily="49" charset="0"/>
            </a:endParaRPr>
          </a:p>
          <a:p>
            <a:pPr marL="76199" indent="0">
              <a:spcBef>
                <a:spcPts val="600"/>
              </a:spcBef>
              <a:buNone/>
            </a:pP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import </a:t>
            </a: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json</a:t>
            </a:r>
            <a:endPar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endParaRPr>
          </a:p>
          <a:p>
            <a:pPr marL="76199" indent="0">
              <a:spcBef>
                <a:spcPts val="600"/>
              </a:spcBef>
              <a:buNone/>
            </a:pP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data</a:t>
            </a:r>
            <a:r>
              <a:rPr lang="en-US" sz="2000" dirty="0">
                <a:latin typeface="Menlo" panose="020B0609030804020204" pitchFamily="49" charset="0"/>
                <a:ea typeface="Menlo" panose="020B0609030804020204" pitchFamily="49" charset="0"/>
                <a:cs typeface="Menlo" panose="020B0609030804020204" pitchFamily="49" charset="0"/>
              </a:rPr>
              <a:t>   = </a:t>
            </a: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json.load</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file</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76199" indent="0">
              <a:spcBef>
                <a:spcPts val="600"/>
              </a:spcBef>
              <a:buNone/>
            </a:pP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data</a:t>
            </a:r>
            <a:r>
              <a:rPr lang="en-US" sz="2000" dirty="0">
                <a:latin typeface="Menlo" panose="020B0609030804020204" pitchFamily="49" charset="0"/>
                <a:ea typeface="Menlo" panose="020B0609030804020204" pitchFamily="49" charset="0"/>
                <a:cs typeface="Menlo" panose="020B0609030804020204" pitchFamily="49" charset="0"/>
              </a:rPr>
              <a:t>   = </a:t>
            </a: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json.loads</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string</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76199" indent="0">
              <a:spcBef>
                <a:spcPts val="600"/>
              </a:spcBef>
              <a:buNone/>
            </a:pP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string</a:t>
            </a:r>
            <a:r>
              <a:rPr lang="en-US" sz="2000" dirty="0">
                <a:latin typeface="Menlo" panose="020B0609030804020204" pitchFamily="49" charset="0"/>
                <a:ea typeface="Menlo" panose="020B0609030804020204" pitchFamily="49" charset="0"/>
                <a:cs typeface="Menlo" panose="020B0609030804020204" pitchFamily="49" charset="0"/>
              </a:rPr>
              <a:t> = </a:t>
            </a: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json.dump</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file</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76199" indent="0">
              <a:spcBef>
                <a:spcPts val="600"/>
              </a:spcBef>
              <a:buNone/>
            </a:pP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string</a:t>
            </a:r>
            <a:r>
              <a:rPr lang="en-US" sz="2000" dirty="0">
                <a:latin typeface="Menlo" panose="020B0609030804020204" pitchFamily="49" charset="0"/>
                <a:ea typeface="Menlo" panose="020B0609030804020204" pitchFamily="49" charset="0"/>
                <a:cs typeface="Menlo" panose="020B0609030804020204" pitchFamily="49" charset="0"/>
              </a:rPr>
              <a:t> = </a:t>
            </a:r>
            <a:r>
              <a:rPr lang="en-US" sz="2000" b="1" dirty="0" err="1">
                <a:solidFill>
                  <a:schemeClr val="accent6"/>
                </a:solidFill>
                <a:latin typeface="Menlo" panose="020B0609030804020204" pitchFamily="49" charset="0"/>
                <a:ea typeface="Menlo" panose="020B0609030804020204" pitchFamily="49" charset="0"/>
                <a:cs typeface="Menlo" panose="020B0609030804020204" pitchFamily="49" charset="0"/>
              </a:rPr>
              <a:t>json.dumps</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0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data</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p:txBody>
      </p:sp>
      <p:sp>
        <p:nvSpPr>
          <p:cNvPr id="6" name="Text Placeholder 5"/>
          <p:cNvSpPr>
            <a:spLocks noGrp="1"/>
          </p:cNvSpPr>
          <p:nvPr>
            <p:ph type="body" sz="quarter" idx="11"/>
          </p:nvPr>
        </p:nvSpPr>
        <p:spPr/>
        <p:txBody>
          <a:bodyPr/>
          <a:lstStyle/>
          <a:p>
            <a:r>
              <a:rPr lang="en-US" dirty="0">
                <a:solidFill>
                  <a:srgbClr val="FBDE2D"/>
                </a:solidFill>
              </a:rPr>
              <a:t>&gt;&gt;&gt; </a:t>
            </a:r>
            <a:r>
              <a:rPr lang="en-US" dirty="0">
                <a:solidFill>
                  <a:srgbClr val="F8F8F8"/>
                </a:solidFill>
              </a:rPr>
              <a:t>string </a:t>
            </a:r>
            <a:r>
              <a:rPr lang="en-US" dirty="0">
                <a:solidFill>
                  <a:srgbClr val="FBDE2D"/>
                </a:solidFill>
              </a:rPr>
              <a:t>= </a:t>
            </a:r>
            <a:r>
              <a:rPr lang="en-US" dirty="0">
                <a:solidFill>
                  <a:srgbClr val="61CE3C"/>
                </a:solidFill>
              </a:rPr>
              <a:t>'{"pets": ["cat", "dog"]}’</a:t>
            </a:r>
            <a:endParaRPr lang="en-US" dirty="0">
              <a:solidFill>
                <a:srgbClr val="F8F8F8"/>
              </a:solidFill>
            </a:endParaRPr>
          </a:p>
          <a:p>
            <a:r>
              <a:rPr lang="en-US" dirty="0">
                <a:solidFill>
                  <a:srgbClr val="FBDE2D"/>
                </a:solidFill>
              </a:rPr>
              <a:t>&gt;&gt;&gt; </a:t>
            </a:r>
            <a:r>
              <a:rPr lang="en-US" dirty="0">
                <a:solidFill>
                  <a:srgbClr val="8DA6CE"/>
                </a:solidFill>
              </a:rPr>
              <a:t>type</a:t>
            </a:r>
            <a:r>
              <a:rPr lang="en-US" dirty="0">
                <a:solidFill>
                  <a:srgbClr val="F8F8F8"/>
                </a:solidFill>
              </a:rPr>
              <a:t>(string)</a:t>
            </a:r>
          </a:p>
          <a:p>
            <a:r>
              <a:rPr lang="en-US" dirty="0"/>
              <a:t>&lt;</a:t>
            </a:r>
            <a:r>
              <a:rPr lang="en-US" dirty="0" err="1"/>
              <a:t>class'str</a:t>
            </a:r>
            <a:r>
              <a:rPr lang="en-US" dirty="0"/>
              <a:t>'&gt;</a:t>
            </a:r>
          </a:p>
          <a:p>
            <a:br>
              <a:rPr lang="en-US" dirty="0">
                <a:solidFill>
                  <a:srgbClr val="F8F8F8"/>
                </a:solidFill>
              </a:rPr>
            </a:br>
            <a:r>
              <a:rPr lang="en-US" dirty="0">
                <a:solidFill>
                  <a:srgbClr val="FBDE2D"/>
                </a:solidFill>
              </a:rPr>
              <a:t>&gt;&gt;&gt; import </a:t>
            </a:r>
            <a:r>
              <a:rPr lang="en-US" dirty="0" err="1">
                <a:solidFill>
                  <a:srgbClr val="F8F8F8"/>
                </a:solidFill>
              </a:rPr>
              <a:t>json</a:t>
            </a:r>
            <a:endParaRPr lang="en-US" dirty="0">
              <a:solidFill>
                <a:srgbClr val="F8F8F8"/>
              </a:solidFill>
            </a:endParaRPr>
          </a:p>
          <a:p>
            <a:r>
              <a:rPr lang="en-US" dirty="0">
                <a:solidFill>
                  <a:srgbClr val="FBDE2D"/>
                </a:solidFill>
              </a:rPr>
              <a:t>&gt;&gt;&gt; </a:t>
            </a:r>
            <a:r>
              <a:rPr lang="en-US" dirty="0">
                <a:solidFill>
                  <a:srgbClr val="F8F8F8"/>
                </a:solidFill>
              </a:rPr>
              <a:t>data </a:t>
            </a:r>
            <a:r>
              <a:rPr lang="en-US" dirty="0">
                <a:solidFill>
                  <a:srgbClr val="FBDE2D"/>
                </a:solidFill>
              </a:rPr>
              <a:t>= </a:t>
            </a:r>
            <a:r>
              <a:rPr lang="en-US" dirty="0" err="1">
                <a:solidFill>
                  <a:srgbClr val="F8F8F8"/>
                </a:solidFill>
              </a:rPr>
              <a:t>json.loads</a:t>
            </a:r>
            <a:r>
              <a:rPr lang="en-US" dirty="0">
                <a:solidFill>
                  <a:srgbClr val="F8F8F8"/>
                </a:solidFill>
              </a:rPr>
              <a:t>(string)</a:t>
            </a:r>
          </a:p>
          <a:p>
            <a:br>
              <a:rPr lang="en-US" dirty="0">
                <a:solidFill>
                  <a:srgbClr val="F8F8F8"/>
                </a:solidFill>
              </a:rPr>
            </a:br>
            <a:r>
              <a:rPr lang="en-US" dirty="0">
                <a:solidFill>
                  <a:srgbClr val="FBDE2D"/>
                </a:solidFill>
              </a:rPr>
              <a:t>&gt;&gt;&gt; </a:t>
            </a:r>
            <a:r>
              <a:rPr lang="en-US" dirty="0">
                <a:solidFill>
                  <a:srgbClr val="8DA6CE"/>
                </a:solidFill>
              </a:rPr>
              <a:t>type</a:t>
            </a:r>
            <a:r>
              <a:rPr lang="en-US" dirty="0">
                <a:solidFill>
                  <a:srgbClr val="F8F8F8"/>
                </a:solidFill>
              </a:rPr>
              <a:t>(data)</a:t>
            </a:r>
          </a:p>
          <a:p>
            <a:r>
              <a:rPr lang="en-US" dirty="0"/>
              <a:t>&lt;</a:t>
            </a:r>
            <a:r>
              <a:rPr lang="en-US" dirty="0" err="1"/>
              <a:t>class'dict</a:t>
            </a:r>
            <a:r>
              <a:rPr lang="en-US" dirty="0"/>
              <a:t>'&gt;</a:t>
            </a:r>
          </a:p>
          <a:p>
            <a:br>
              <a:rPr lang="en-US" dirty="0">
                <a:solidFill>
                  <a:srgbClr val="F8F8F8"/>
                </a:solidFill>
              </a:rPr>
            </a:br>
            <a:r>
              <a:rPr lang="en-US" dirty="0">
                <a:solidFill>
                  <a:srgbClr val="FBDE2D"/>
                </a:solidFill>
              </a:rPr>
              <a:t>&gt;&gt;&gt; </a:t>
            </a:r>
            <a:r>
              <a:rPr lang="en-US" dirty="0">
                <a:solidFill>
                  <a:srgbClr val="F8F8F8"/>
                </a:solidFill>
              </a:rPr>
              <a:t>data[</a:t>
            </a:r>
            <a:r>
              <a:rPr lang="en-US" dirty="0">
                <a:solidFill>
                  <a:srgbClr val="61CE3C"/>
                </a:solidFill>
              </a:rPr>
              <a:t>"pets"</a:t>
            </a:r>
            <a:r>
              <a:rPr lang="en-US" dirty="0">
                <a:solidFill>
                  <a:srgbClr val="F8F8F8"/>
                </a:solidFill>
              </a:rPr>
              <a:t>][</a:t>
            </a:r>
            <a:r>
              <a:rPr lang="en-US" dirty="0">
                <a:solidFill>
                  <a:srgbClr val="D8FA3C"/>
                </a:solidFill>
              </a:rPr>
              <a:t>1</a:t>
            </a:r>
            <a:r>
              <a:rPr lang="en-US" dirty="0">
                <a:solidFill>
                  <a:srgbClr val="F8F8F8"/>
                </a:solidFill>
              </a:rPr>
              <a:t>]</a:t>
            </a:r>
          </a:p>
          <a:p>
            <a:r>
              <a:rPr lang="en-US" dirty="0"/>
              <a:t>'dog'</a:t>
            </a:r>
          </a:p>
        </p:txBody>
      </p:sp>
      <p:sp>
        <p:nvSpPr>
          <p:cNvPr id="4" name="Title 3"/>
          <p:cNvSpPr>
            <a:spLocks noGrp="1"/>
          </p:cNvSpPr>
          <p:nvPr>
            <p:ph type="title"/>
          </p:nvPr>
        </p:nvSpPr>
        <p:spPr/>
        <p:txBody>
          <a:bodyPr/>
          <a:lstStyle/>
          <a:p>
            <a:r>
              <a:rPr lang="en-US"/>
              <a:t>Parsing JSON</a:t>
            </a:r>
            <a:endParaRPr lang="en-US" dirty="0"/>
          </a:p>
        </p:txBody>
      </p:sp>
    </p:spTree>
    <p:extLst>
      <p:ext uri="{BB962C8B-B14F-4D97-AF65-F5344CB8AC3E}">
        <p14:creationId xmlns:p14="http://schemas.microsoft.com/office/powerpoint/2010/main" val="4050104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82168" y="2755392"/>
            <a:ext cx="4319015" cy="35874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2168" y="1429511"/>
            <a:ext cx="11128375" cy="1079500"/>
          </a:xfrm>
          <a:custGeom>
            <a:avLst/>
            <a:gdLst/>
            <a:ahLst/>
            <a:cxnLst/>
            <a:rect l="l" t="t" r="r" b="b"/>
            <a:pathLst>
              <a:path w="11128375" h="1079500">
                <a:moveTo>
                  <a:pt x="0" y="1078991"/>
                </a:moveTo>
                <a:lnTo>
                  <a:pt x="11128248" y="1078991"/>
                </a:lnTo>
                <a:lnTo>
                  <a:pt x="11128248" y="0"/>
                </a:lnTo>
                <a:lnTo>
                  <a:pt x="0" y="0"/>
                </a:lnTo>
                <a:lnTo>
                  <a:pt x="0" y="1078991"/>
                </a:lnTo>
                <a:close/>
              </a:path>
            </a:pathLst>
          </a:custGeom>
          <a:solidFill>
            <a:srgbClr val="282828"/>
          </a:solidFill>
        </p:spPr>
        <p:txBody>
          <a:bodyPr wrap="square" lIns="0" tIns="0" rIns="0" bIns="0" rtlCol="0"/>
          <a:lstStyle/>
          <a:p>
            <a:endParaRPr/>
          </a:p>
        </p:txBody>
      </p:sp>
      <p:graphicFrame>
        <p:nvGraphicFramePr>
          <p:cNvPr id="5" name="object 5"/>
          <p:cNvGraphicFramePr>
            <a:graphicFrameLocks noGrp="1"/>
          </p:cNvGraphicFramePr>
          <p:nvPr/>
        </p:nvGraphicFramePr>
        <p:xfrm>
          <a:off x="611936" y="1429511"/>
          <a:ext cx="9878617" cy="1066800"/>
        </p:xfrm>
        <a:graphic>
          <a:graphicData uri="http://schemas.openxmlformats.org/drawingml/2006/table">
            <a:tbl>
              <a:tblPr firstRow="1" bandRow="1">
                <a:tableStyleId>{2D5ABB26-0587-4C30-8999-92F81FD0307C}</a:tableStyleId>
              </a:tblPr>
              <a:tblGrid>
                <a:gridCol w="2445691">
                  <a:extLst>
                    <a:ext uri="{9D8B030D-6E8A-4147-A177-3AD203B41FA5}">
                      <a16:colId xmlns:a16="http://schemas.microsoft.com/office/drawing/2014/main" val="20000"/>
                    </a:ext>
                  </a:extLst>
                </a:gridCol>
                <a:gridCol w="2018293">
                  <a:extLst>
                    <a:ext uri="{9D8B030D-6E8A-4147-A177-3AD203B41FA5}">
                      <a16:colId xmlns:a16="http://schemas.microsoft.com/office/drawing/2014/main" val="20001"/>
                    </a:ext>
                  </a:extLst>
                </a:gridCol>
                <a:gridCol w="793548">
                  <a:extLst>
                    <a:ext uri="{9D8B030D-6E8A-4147-A177-3AD203B41FA5}">
                      <a16:colId xmlns:a16="http://schemas.microsoft.com/office/drawing/2014/main" val="20002"/>
                    </a:ext>
                  </a:extLst>
                </a:gridCol>
                <a:gridCol w="857665">
                  <a:extLst>
                    <a:ext uri="{9D8B030D-6E8A-4147-A177-3AD203B41FA5}">
                      <a16:colId xmlns:a16="http://schemas.microsoft.com/office/drawing/2014/main" val="20003"/>
                    </a:ext>
                  </a:extLst>
                </a:gridCol>
                <a:gridCol w="1770556">
                  <a:extLst>
                    <a:ext uri="{9D8B030D-6E8A-4147-A177-3AD203B41FA5}">
                      <a16:colId xmlns:a16="http://schemas.microsoft.com/office/drawing/2014/main" val="20004"/>
                    </a:ext>
                  </a:extLst>
                </a:gridCol>
                <a:gridCol w="1992864">
                  <a:extLst>
                    <a:ext uri="{9D8B030D-6E8A-4147-A177-3AD203B41FA5}">
                      <a16:colId xmlns:a16="http://schemas.microsoft.com/office/drawing/2014/main" val="20005"/>
                    </a:ext>
                  </a:extLst>
                </a:gridCol>
              </a:tblGrid>
              <a:tr h="292100">
                <a:tc>
                  <a:txBody>
                    <a:bodyPr/>
                    <a:lstStyle/>
                    <a:p>
                      <a:pPr marL="63500">
                        <a:lnSpc>
                          <a:spcPct val="100000"/>
                        </a:lnSpc>
                        <a:spcBef>
                          <a:spcPts val="190"/>
                        </a:spcBef>
                      </a:pPr>
                      <a:r>
                        <a:rPr sz="1600" spc="-10" dirty="0">
                          <a:solidFill>
                            <a:srgbClr val="FFFFFF"/>
                          </a:solidFill>
                          <a:latin typeface="Courier New"/>
                          <a:cs typeface="Courier New"/>
                        </a:rPr>
                        <a:t>Interface</a:t>
                      </a:r>
                      <a:endParaRPr sz="1600">
                        <a:latin typeface="Courier New"/>
                        <a:cs typeface="Courier New"/>
                      </a:endParaRPr>
                    </a:p>
                  </a:txBody>
                  <a:tcPr marL="0" marR="0" marT="24130" marB="0">
                    <a:solidFill>
                      <a:srgbClr val="282828"/>
                    </a:solidFill>
                  </a:tcPr>
                </a:tc>
                <a:tc>
                  <a:txBody>
                    <a:bodyPr/>
                    <a:lstStyle/>
                    <a:p>
                      <a:pPr marL="428625">
                        <a:lnSpc>
                          <a:spcPct val="100000"/>
                        </a:lnSpc>
                        <a:spcBef>
                          <a:spcPts val="190"/>
                        </a:spcBef>
                      </a:pPr>
                      <a:r>
                        <a:rPr sz="1600" spc="-5" dirty="0">
                          <a:solidFill>
                            <a:srgbClr val="FFFFFF"/>
                          </a:solidFill>
                          <a:latin typeface="Courier New"/>
                          <a:cs typeface="Courier New"/>
                        </a:rPr>
                        <a:t>IP-Address</a:t>
                      </a:r>
                      <a:endParaRPr sz="1600">
                        <a:latin typeface="Courier New"/>
                        <a:cs typeface="Courier New"/>
                      </a:endParaRPr>
                    </a:p>
                  </a:txBody>
                  <a:tcPr marL="0" marR="0" marT="24130" marB="0">
                    <a:solidFill>
                      <a:srgbClr val="282828"/>
                    </a:solidFill>
                  </a:tcPr>
                </a:tc>
                <a:tc>
                  <a:txBody>
                    <a:bodyPr/>
                    <a:lstStyle/>
                    <a:p>
                      <a:pPr marR="53340" algn="r">
                        <a:lnSpc>
                          <a:spcPct val="100000"/>
                        </a:lnSpc>
                        <a:spcBef>
                          <a:spcPts val="190"/>
                        </a:spcBef>
                      </a:pPr>
                      <a:r>
                        <a:rPr sz="1600" spc="-10" dirty="0">
                          <a:solidFill>
                            <a:srgbClr val="FFFFFF"/>
                          </a:solidFill>
                          <a:latin typeface="Courier New"/>
                          <a:cs typeface="Courier New"/>
                        </a:rPr>
                        <a:t>OK?</a:t>
                      </a:r>
                      <a:endParaRPr sz="1600">
                        <a:latin typeface="Courier New"/>
                        <a:cs typeface="Courier New"/>
                      </a:endParaRPr>
                    </a:p>
                  </a:txBody>
                  <a:tcPr marL="0" marR="0" marT="24130" marB="0">
                    <a:solidFill>
                      <a:srgbClr val="282828"/>
                    </a:solidFill>
                  </a:tcPr>
                </a:tc>
                <a:tc>
                  <a:txBody>
                    <a:bodyPr/>
                    <a:lstStyle/>
                    <a:p>
                      <a:pPr marL="60325">
                        <a:lnSpc>
                          <a:spcPct val="100000"/>
                        </a:lnSpc>
                        <a:spcBef>
                          <a:spcPts val="190"/>
                        </a:spcBef>
                      </a:pPr>
                      <a:r>
                        <a:rPr sz="1600" dirty="0">
                          <a:solidFill>
                            <a:srgbClr val="FFFFFF"/>
                          </a:solidFill>
                          <a:latin typeface="Courier New"/>
                          <a:cs typeface="Courier New"/>
                        </a:rPr>
                        <a:t>Method</a:t>
                      </a:r>
                      <a:endParaRPr sz="1600">
                        <a:latin typeface="Courier New"/>
                        <a:cs typeface="Courier New"/>
                      </a:endParaRPr>
                    </a:p>
                  </a:txBody>
                  <a:tcPr marL="0" marR="0" marT="24130" marB="0">
                    <a:solidFill>
                      <a:srgbClr val="282828"/>
                    </a:solidFill>
                  </a:tcPr>
                </a:tc>
                <a:tc>
                  <a:txBody>
                    <a:bodyPr/>
                    <a:lstStyle/>
                    <a:p>
                      <a:pPr marL="62230">
                        <a:lnSpc>
                          <a:spcPct val="100000"/>
                        </a:lnSpc>
                        <a:spcBef>
                          <a:spcPts val="190"/>
                        </a:spcBef>
                      </a:pPr>
                      <a:r>
                        <a:rPr sz="1600" spc="-10" dirty="0">
                          <a:solidFill>
                            <a:srgbClr val="FFFFFF"/>
                          </a:solidFill>
                          <a:latin typeface="Courier New"/>
                          <a:cs typeface="Courier New"/>
                        </a:rPr>
                        <a:t>Status</a:t>
                      </a:r>
                      <a:endParaRPr sz="1600">
                        <a:latin typeface="Courier New"/>
                        <a:cs typeface="Courier New"/>
                      </a:endParaRPr>
                    </a:p>
                  </a:txBody>
                  <a:tcPr marL="0" marR="0" marT="24130" marB="0">
                    <a:solidFill>
                      <a:srgbClr val="282828"/>
                    </a:solidFill>
                  </a:tcPr>
                </a:tc>
                <a:tc>
                  <a:txBody>
                    <a:bodyPr/>
                    <a:lstStyle/>
                    <a:p>
                      <a:pPr marL="979169">
                        <a:lnSpc>
                          <a:spcPct val="100000"/>
                        </a:lnSpc>
                        <a:spcBef>
                          <a:spcPts val="190"/>
                        </a:spcBef>
                      </a:pPr>
                      <a:r>
                        <a:rPr sz="1600" dirty="0">
                          <a:solidFill>
                            <a:srgbClr val="FFFFFF"/>
                          </a:solidFill>
                          <a:latin typeface="Courier New"/>
                          <a:cs typeface="Courier New"/>
                        </a:rPr>
                        <a:t>Protocol</a:t>
                      </a:r>
                      <a:endParaRPr sz="1600">
                        <a:latin typeface="Courier New"/>
                        <a:cs typeface="Courier New"/>
                      </a:endParaRPr>
                    </a:p>
                  </a:txBody>
                  <a:tcPr marL="0" marR="0" marT="24130" marB="0">
                    <a:solidFill>
                      <a:srgbClr val="282828"/>
                    </a:solidFill>
                  </a:tcPr>
                </a:tc>
                <a:extLst>
                  <a:ext uri="{0D108BD9-81ED-4DB2-BD59-A6C34878D82A}">
                    <a16:rowId xmlns:a16="http://schemas.microsoft.com/office/drawing/2014/main" val="10000"/>
                  </a:ext>
                </a:extLst>
              </a:tr>
              <a:tr h="241300">
                <a:tc>
                  <a:txBody>
                    <a:bodyPr/>
                    <a:lstStyle/>
                    <a:p>
                      <a:pPr marL="63500">
                        <a:lnSpc>
                          <a:spcPts val="1710"/>
                        </a:lnSpc>
                      </a:pPr>
                      <a:r>
                        <a:rPr sz="1600" dirty="0">
                          <a:solidFill>
                            <a:srgbClr val="FFFFFF"/>
                          </a:solidFill>
                          <a:latin typeface="Courier New"/>
                          <a:cs typeface="Courier New"/>
                        </a:rPr>
                        <a:t>GigabitEthernet1</a:t>
                      </a:r>
                      <a:endParaRPr sz="1600">
                        <a:latin typeface="Courier New"/>
                        <a:cs typeface="Courier New"/>
                      </a:endParaRPr>
                    </a:p>
                  </a:txBody>
                  <a:tcPr marL="0" marR="0" marT="0" marB="0">
                    <a:solidFill>
                      <a:srgbClr val="282828"/>
                    </a:solidFill>
                  </a:tcPr>
                </a:tc>
                <a:tc>
                  <a:txBody>
                    <a:bodyPr/>
                    <a:lstStyle/>
                    <a:p>
                      <a:pPr marL="428625">
                        <a:lnSpc>
                          <a:spcPts val="1710"/>
                        </a:lnSpc>
                      </a:pPr>
                      <a:r>
                        <a:rPr sz="1600" spc="-5" dirty="0">
                          <a:solidFill>
                            <a:srgbClr val="FFFFFF"/>
                          </a:solidFill>
                          <a:latin typeface="Courier New"/>
                          <a:cs typeface="Courier New"/>
                        </a:rPr>
                        <a:t>10.0.2.15</a:t>
                      </a:r>
                      <a:endParaRPr sz="1600">
                        <a:latin typeface="Courier New"/>
                        <a:cs typeface="Courier New"/>
                      </a:endParaRPr>
                    </a:p>
                  </a:txBody>
                  <a:tcPr marL="0" marR="0" marT="0" marB="0">
                    <a:solidFill>
                      <a:srgbClr val="282828"/>
                    </a:solidFill>
                  </a:tcPr>
                </a:tc>
                <a:tc>
                  <a:txBody>
                    <a:bodyPr/>
                    <a:lstStyle/>
                    <a:p>
                      <a:pPr marR="52705" algn="r">
                        <a:lnSpc>
                          <a:spcPts val="1710"/>
                        </a:lnSpc>
                      </a:pPr>
                      <a:r>
                        <a:rPr sz="1600" spc="-5" dirty="0">
                          <a:solidFill>
                            <a:srgbClr val="FFFFFF"/>
                          </a:solidFill>
                          <a:latin typeface="Courier New"/>
                          <a:cs typeface="Courier New"/>
                        </a:rPr>
                        <a:t>Y</a:t>
                      </a:r>
                      <a:r>
                        <a:rPr sz="1600" spc="-10" dirty="0">
                          <a:solidFill>
                            <a:srgbClr val="FFFFFF"/>
                          </a:solidFill>
                          <a:latin typeface="Courier New"/>
                          <a:cs typeface="Courier New"/>
                        </a:rPr>
                        <a:t>E</a:t>
                      </a:r>
                      <a:r>
                        <a:rPr sz="1600" dirty="0">
                          <a:solidFill>
                            <a:srgbClr val="FFFFFF"/>
                          </a:solidFill>
                          <a:latin typeface="Courier New"/>
                          <a:cs typeface="Courier New"/>
                        </a:rPr>
                        <a:t>S</a:t>
                      </a:r>
                      <a:endParaRPr sz="1600">
                        <a:latin typeface="Courier New"/>
                        <a:cs typeface="Courier New"/>
                      </a:endParaRPr>
                    </a:p>
                  </a:txBody>
                  <a:tcPr marL="0" marR="0" marT="0" marB="0">
                    <a:solidFill>
                      <a:srgbClr val="282828"/>
                    </a:solidFill>
                  </a:tcPr>
                </a:tc>
                <a:tc>
                  <a:txBody>
                    <a:bodyPr/>
                    <a:lstStyle/>
                    <a:p>
                      <a:pPr marL="60325">
                        <a:lnSpc>
                          <a:spcPts val="1710"/>
                        </a:lnSpc>
                      </a:pPr>
                      <a:r>
                        <a:rPr sz="1600" spc="-5" dirty="0">
                          <a:solidFill>
                            <a:srgbClr val="FFFFFF"/>
                          </a:solidFill>
                          <a:latin typeface="Courier New"/>
                          <a:cs typeface="Courier New"/>
                        </a:rPr>
                        <a:t>DHCP</a:t>
                      </a:r>
                      <a:endParaRPr sz="1600">
                        <a:latin typeface="Courier New"/>
                        <a:cs typeface="Courier New"/>
                      </a:endParaRPr>
                    </a:p>
                  </a:txBody>
                  <a:tcPr marL="0" marR="0" marT="0" marB="0">
                    <a:solidFill>
                      <a:srgbClr val="282828"/>
                    </a:solidFill>
                  </a:tcPr>
                </a:tc>
                <a:tc>
                  <a:txBody>
                    <a:bodyPr/>
                    <a:lstStyle/>
                    <a:p>
                      <a:pPr marL="62230">
                        <a:lnSpc>
                          <a:spcPts val="1710"/>
                        </a:lnSpc>
                      </a:pPr>
                      <a:r>
                        <a:rPr sz="1600" spc="-5"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tc>
                  <a:txBody>
                    <a:bodyPr/>
                    <a:lstStyle/>
                    <a:p>
                      <a:pPr marL="979169">
                        <a:lnSpc>
                          <a:spcPts val="1710"/>
                        </a:lnSpc>
                      </a:pPr>
                      <a:r>
                        <a:rPr sz="1600" spc="5"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extLst>
                  <a:ext uri="{0D108BD9-81ED-4DB2-BD59-A6C34878D82A}">
                    <a16:rowId xmlns:a16="http://schemas.microsoft.com/office/drawing/2014/main" val="10001"/>
                  </a:ext>
                </a:extLst>
              </a:tr>
              <a:tr h="241300">
                <a:tc>
                  <a:txBody>
                    <a:bodyPr/>
                    <a:lstStyle/>
                    <a:p>
                      <a:pPr marL="63500">
                        <a:lnSpc>
                          <a:spcPts val="1710"/>
                        </a:lnSpc>
                      </a:pPr>
                      <a:r>
                        <a:rPr sz="1600" spc="-5" dirty="0">
                          <a:solidFill>
                            <a:srgbClr val="FFFFFF"/>
                          </a:solidFill>
                          <a:latin typeface="Courier New"/>
                          <a:cs typeface="Courier New"/>
                        </a:rPr>
                        <a:t>GigabitEthernet2</a:t>
                      </a:r>
                      <a:endParaRPr sz="1600">
                        <a:latin typeface="Courier New"/>
                        <a:cs typeface="Courier New"/>
                      </a:endParaRPr>
                    </a:p>
                  </a:txBody>
                  <a:tcPr marL="0" marR="0" marT="0" marB="0">
                    <a:solidFill>
                      <a:srgbClr val="282828"/>
                    </a:solidFill>
                  </a:tcPr>
                </a:tc>
                <a:tc>
                  <a:txBody>
                    <a:bodyPr/>
                    <a:lstStyle/>
                    <a:p>
                      <a:pPr marL="428625">
                        <a:lnSpc>
                          <a:spcPts val="1710"/>
                        </a:lnSpc>
                      </a:pPr>
                      <a:r>
                        <a:rPr sz="1600" spc="-5" dirty="0">
                          <a:solidFill>
                            <a:srgbClr val="FFFFFF"/>
                          </a:solidFill>
                          <a:latin typeface="Courier New"/>
                          <a:cs typeface="Courier New"/>
                        </a:rPr>
                        <a:t>172.16.0.2</a:t>
                      </a:r>
                      <a:endParaRPr sz="1600">
                        <a:latin typeface="Courier New"/>
                        <a:cs typeface="Courier New"/>
                      </a:endParaRPr>
                    </a:p>
                  </a:txBody>
                  <a:tcPr marL="0" marR="0" marT="0" marB="0">
                    <a:solidFill>
                      <a:srgbClr val="282828"/>
                    </a:solidFill>
                  </a:tcPr>
                </a:tc>
                <a:tc>
                  <a:txBody>
                    <a:bodyPr/>
                    <a:lstStyle/>
                    <a:p>
                      <a:pPr marR="52705" algn="r">
                        <a:lnSpc>
                          <a:spcPts val="1710"/>
                        </a:lnSpc>
                      </a:pPr>
                      <a:r>
                        <a:rPr sz="1600" spc="-10" dirty="0">
                          <a:solidFill>
                            <a:srgbClr val="FFFFFF"/>
                          </a:solidFill>
                          <a:latin typeface="Courier New"/>
                          <a:cs typeface="Courier New"/>
                        </a:rPr>
                        <a:t>YE</a:t>
                      </a:r>
                      <a:r>
                        <a:rPr sz="1600" dirty="0">
                          <a:solidFill>
                            <a:srgbClr val="FFFFFF"/>
                          </a:solidFill>
                          <a:latin typeface="Courier New"/>
                          <a:cs typeface="Courier New"/>
                        </a:rPr>
                        <a:t>S</a:t>
                      </a:r>
                      <a:endParaRPr sz="1600">
                        <a:latin typeface="Courier New"/>
                        <a:cs typeface="Courier New"/>
                      </a:endParaRPr>
                    </a:p>
                  </a:txBody>
                  <a:tcPr marL="0" marR="0" marT="0" marB="0">
                    <a:solidFill>
                      <a:srgbClr val="282828"/>
                    </a:solidFill>
                  </a:tcPr>
                </a:tc>
                <a:tc>
                  <a:txBody>
                    <a:bodyPr/>
                    <a:lstStyle/>
                    <a:p>
                      <a:pPr marL="60325">
                        <a:lnSpc>
                          <a:spcPts val="1710"/>
                        </a:lnSpc>
                      </a:pPr>
                      <a:r>
                        <a:rPr sz="1600" dirty="0">
                          <a:solidFill>
                            <a:srgbClr val="FFFFFF"/>
                          </a:solidFill>
                          <a:latin typeface="Courier New"/>
                          <a:cs typeface="Courier New"/>
                        </a:rPr>
                        <a:t>manual</a:t>
                      </a:r>
                      <a:endParaRPr sz="1600">
                        <a:latin typeface="Courier New"/>
                        <a:cs typeface="Courier New"/>
                      </a:endParaRPr>
                    </a:p>
                  </a:txBody>
                  <a:tcPr marL="0" marR="0" marT="0" marB="0">
                    <a:solidFill>
                      <a:srgbClr val="282828"/>
                    </a:solidFill>
                  </a:tcPr>
                </a:tc>
                <a:tc>
                  <a:txBody>
                    <a:bodyPr/>
                    <a:lstStyle/>
                    <a:p>
                      <a:pPr marL="61594">
                        <a:lnSpc>
                          <a:spcPts val="1710"/>
                        </a:lnSpc>
                      </a:pPr>
                      <a:r>
                        <a:rPr sz="1600"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tc>
                  <a:txBody>
                    <a:bodyPr/>
                    <a:lstStyle/>
                    <a:p>
                      <a:pPr marL="979169">
                        <a:lnSpc>
                          <a:spcPts val="1710"/>
                        </a:lnSpc>
                      </a:pPr>
                      <a:r>
                        <a:rPr sz="1600" spc="10"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extLst>
                  <a:ext uri="{0D108BD9-81ED-4DB2-BD59-A6C34878D82A}">
                    <a16:rowId xmlns:a16="http://schemas.microsoft.com/office/drawing/2014/main" val="10002"/>
                  </a:ext>
                </a:extLst>
              </a:tr>
              <a:tr h="292100">
                <a:tc>
                  <a:txBody>
                    <a:bodyPr/>
                    <a:lstStyle/>
                    <a:p>
                      <a:pPr marL="63500">
                        <a:lnSpc>
                          <a:spcPts val="1710"/>
                        </a:lnSpc>
                      </a:pPr>
                      <a:r>
                        <a:rPr sz="1600" dirty="0">
                          <a:solidFill>
                            <a:srgbClr val="FFFFFF"/>
                          </a:solidFill>
                          <a:latin typeface="Courier New"/>
                          <a:cs typeface="Courier New"/>
                        </a:rPr>
                        <a:t>GigabitEthernet3</a:t>
                      </a:r>
                      <a:endParaRPr sz="1600">
                        <a:latin typeface="Courier New"/>
                        <a:cs typeface="Courier New"/>
                      </a:endParaRPr>
                    </a:p>
                  </a:txBody>
                  <a:tcPr marL="0" marR="0" marT="0" marB="0">
                    <a:solidFill>
                      <a:srgbClr val="282828"/>
                    </a:solidFill>
                  </a:tcPr>
                </a:tc>
                <a:tc>
                  <a:txBody>
                    <a:bodyPr/>
                    <a:lstStyle/>
                    <a:p>
                      <a:pPr marL="428625">
                        <a:lnSpc>
                          <a:spcPts val="1710"/>
                        </a:lnSpc>
                      </a:pPr>
                      <a:r>
                        <a:rPr sz="1600" spc="-5" dirty="0">
                          <a:solidFill>
                            <a:srgbClr val="FFFFFF"/>
                          </a:solidFill>
                          <a:latin typeface="Courier New"/>
                          <a:cs typeface="Courier New"/>
                        </a:rPr>
                        <a:t>172.17.0.1</a:t>
                      </a:r>
                      <a:endParaRPr sz="1600">
                        <a:latin typeface="Courier New"/>
                        <a:cs typeface="Courier New"/>
                      </a:endParaRPr>
                    </a:p>
                  </a:txBody>
                  <a:tcPr marL="0" marR="0" marT="0" marB="0">
                    <a:solidFill>
                      <a:srgbClr val="282828"/>
                    </a:solidFill>
                  </a:tcPr>
                </a:tc>
                <a:tc>
                  <a:txBody>
                    <a:bodyPr/>
                    <a:lstStyle/>
                    <a:p>
                      <a:pPr marR="52705" algn="r">
                        <a:lnSpc>
                          <a:spcPts val="1710"/>
                        </a:lnSpc>
                      </a:pPr>
                      <a:r>
                        <a:rPr sz="1600" spc="-5" dirty="0">
                          <a:solidFill>
                            <a:srgbClr val="FFFFFF"/>
                          </a:solidFill>
                          <a:latin typeface="Courier New"/>
                          <a:cs typeface="Courier New"/>
                        </a:rPr>
                        <a:t>Y</a:t>
                      </a:r>
                      <a:r>
                        <a:rPr sz="1600" spc="-10" dirty="0">
                          <a:solidFill>
                            <a:srgbClr val="FFFFFF"/>
                          </a:solidFill>
                          <a:latin typeface="Courier New"/>
                          <a:cs typeface="Courier New"/>
                        </a:rPr>
                        <a:t>E</a:t>
                      </a:r>
                      <a:r>
                        <a:rPr sz="1600" dirty="0">
                          <a:solidFill>
                            <a:srgbClr val="FFFFFF"/>
                          </a:solidFill>
                          <a:latin typeface="Courier New"/>
                          <a:cs typeface="Courier New"/>
                        </a:rPr>
                        <a:t>S</a:t>
                      </a:r>
                      <a:endParaRPr sz="1600">
                        <a:latin typeface="Courier New"/>
                        <a:cs typeface="Courier New"/>
                      </a:endParaRPr>
                    </a:p>
                  </a:txBody>
                  <a:tcPr marL="0" marR="0" marT="0" marB="0">
                    <a:solidFill>
                      <a:srgbClr val="282828"/>
                    </a:solidFill>
                  </a:tcPr>
                </a:tc>
                <a:tc>
                  <a:txBody>
                    <a:bodyPr/>
                    <a:lstStyle/>
                    <a:p>
                      <a:pPr marL="60325">
                        <a:lnSpc>
                          <a:spcPts val="1710"/>
                        </a:lnSpc>
                      </a:pPr>
                      <a:r>
                        <a:rPr sz="1600" dirty="0">
                          <a:solidFill>
                            <a:srgbClr val="FFFFFF"/>
                          </a:solidFill>
                          <a:latin typeface="Courier New"/>
                          <a:cs typeface="Courier New"/>
                        </a:rPr>
                        <a:t>manual</a:t>
                      </a:r>
                      <a:endParaRPr sz="1600">
                        <a:latin typeface="Courier New"/>
                        <a:cs typeface="Courier New"/>
                      </a:endParaRPr>
                    </a:p>
                  </a:txBody>
                  <a:tcPr marL="0" marR="0" marT="0" marB="0">
                    <a:solidFill>
                      <a:srgbClr val="282828"/>
                    </a:solidFill>
                  </a:tcPr>
                </a:tc>
                <a:tc>
                  <a:txBody>
                    <a:bodyPr/>
                    <a:lstStyle/>
                    <a:p>
                      <a:pPr marL="62230">
                        <a:lnSpc>
                          <a:spcPts val="1710"/>
                        </a:lnSpc>
                      </a:pPr>
                      <a:r>
                        <a:rPr sz="1600" spc="-5"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tc>
                  <a:txBody>
                    <a:bodyPr/>
                    <a:lstStyle/>
                    <a:p>
                      <a:pPr marL="976630">
                        <a:lnSpc>
                          <a:spcPts val="1710"/>
                        </a:lnSpc>
                      </a:pPr>
                      <a:r>
                        <a:rPr sz="1600" spc="0" dirty="0">
                          <a:solidFill>
                            <a:srgbClr val="FFFFFF"/>
                          </a:solidFill>
                          <a:latin typeface="Courier New"/>
                          <a:cs typeface="Courier New"/>
                        </a:rPr>
                        <a:t>up</a:t>
                      </a:r>
                      <a:endParaRPr sz="1600">
                        <a:latin typeface="Courier New"/>
                        <a:cs typeface="Courier New"/>
                      </a:endParaRPr>
                    </a:p>
                  </a:txBody>
                  <a:tcPr marL="0" marR="0" marT="0" marB="0">
                    <a:solidFill>
                      <a:srgbClr val="282828"/>
                    </a:solidFill>
                  </a:tcPr>
                </a:tc>
                <a:extLst>
                  <a:ext uri="{0D108BD9-81ED-4DB2-BD59-A6C34878D82A}">
                    <a16:rowId xmlns:a16="http://schemas.microsoft.com/office/drawing/2014/main" val="10003"/>
                  </a:ext>
                </a:extLst>
              </a:tr>
            </a:tbl>
          </a:graphicData>
        </a:graphic>
      </p:graphicFrame>
      <p:sp>
        <p:nvSpPr>
          <p:cNvPr id="6" name="object 6"/>
          <p:cNvSpPr/>
          <p:nvPr/>
        </p:nvSpPr>
        <p:spPr>
          <a:xfrm>
            <a:off x="6653783" y="2810255"/>
            <a:ext cx="3355847" cy="325831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67268" y="4752594"/>
            <a:ext cx="758825" cy="270510"/>
          </a:xfrm>
          <a:prstGeom prst="rect">
            <a:avLst/>
          </a:prstGeom>
        </p:spPr>
        <p:txBody>
          <a:bodyPr vert="horz" wrap="square" lIns="0" tIns="13335" rIns="0" bIns="0" rtlCol="0">
            <a:spAutoFit/>
          </a:bodyPr>
          <a:lstStyle/>
          <a:p>
            <a:pPr marL="12700">
              <a:lnSpc>
                <a:spcPct val="100000"/>
              </a:lnSpc>
              <a:spcBef>
                <a:spcPts val="105"/>
              </a:spcBef>
            </a:pPr>
            <a:r>
              <a:rPr sz="1600" b="1" dirty="0">
                <a:solidFill>
                  <a:srgbClr val="FFFFFF"/>
                </a:solidFill>
                <a:latin typeface="Courier New"/>
                <a:cs typeface="Courier New"/>
              </a:rPr>
              <a:t>&gt;</a:t>
            </a:r>
            <a:r>
              <a:rPr sz="1600" b="1" spc="-85" dirty="0">
                <a:solidFill>
                  <a:srgbClr val="FFFFFF"/>
                </a:solidFill>
                <a:latin typeface="Courier New"/>
                <a:cs typeface="Courier New"/>
              </a:rPr>
              <a:t> </a:t>
            </a:r>
            <a:r>
              <a:rPr sz="1600" b="1" spc="-5" dirty="0">
                <a:solidFill>
                  <a:srgbClr val="FFFFFF"/>
                </a:solidFill>
                <a:latin typeface="Courier New"/>
                <a:cs typeface="Courier New"/>
              </a:rPr>
              <a:t>????</a:t>
            </a:r>
            <a:endParaRPr sz="1600">
              <a:latin typeface="Courier New"/>
              <a:cs typeface="Courier New"/>
            </a:endParaRPr>
          </a:p>
        </p:txBody>
      </p:sp>
      <p:sp>
        <p:nvSpPr>
          <p:cNvPr id="10" name="Title 9">
            <a:extLst>
              <a:ext uri="{FF2B5EF4-FFF2-40B4-BE49-F238E27FC236}">
                <a16:creationId xmlns:a16="http://schemas.microsoft.com/office/drawing/2014/main" id="{E986C8E5-8105-C14F-8465-0B0D2409992B}"/>
              </a:ext>
            </a:extLst>
          </p:cNvPr>
          <p:cNvSpPr>
            <a:spLocks noGrp="1"/>
          </p:cNvSpPr>
          <p:nvPr>
            <p:ph type="title"/>
          </p:nvPr>
        </p:nvSpPr>
        <p:spPr/>
        <p:txBody>
          <a:bodyPr/>
          <a:lstStyle/>
          <a:p>
            <a:r>
              <a:rPr lang="en-US" spc="-20" dirty="0">
                <a:solidFill>
                  <a:srgbClr val="005073"/>
                </a:solidFill>
              </a:rPr>
              <a:t>Know </a:t>
            </a:r>
            <a:r>
              <a:rPr lang="en-US" spc="-40" dirty="0">
                <a:solidFill>
                  <a:srgbClr val="005073"/>
                </a:solidFill>
              </a:rPr>
              <a:t>Your</a:t>
            </a:r>
            <a:r>
              <a:rPr lang="en-US" spc="130" dirty="0">
                <a:solidFill>
                  <a:srgbClr val="005073"/>
                </a:solidFill>
              </a:rPr>
              <a:t> </a:t>
            </a:r>
            <a:r>
              <a:rPr lang="en-US" spc="10" dirty="0">
                <a:solidFill>
                  <a:srgbClr val="005073"/>
                </a:solidFill>
              </a:rPr>
              <a:t>Audience</a:t>
            </a:r>
            <a:endParaRPr lang="en-CN" dirty="0"/>
          </a:p>
        </p:txBody>
      </p:sp>
    </p:spTree>
    <p:extLst>
      <p:ext uri="{BB962C8B-B14F-4D97-AF65-F5344CB8AC3E}">
        <p14:creationId xmlns:p14="http://schemas.microsoft.com/office/powerpoint/2010/main" val="3000221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4090-C731-8448-96F7-48EFDEF520CC}"/>
              </a:ext>
            </a:extLst>
          </p:cNvPr>
          <p:cNvSpPr>
            <a:spLocks noGrp="1"/>
          </p:cNvSpPr>
          <p:nvPr>
            <p:ph type="title"/>
          </p:nvPr>
        </p:nvSpPr>
        <p:spPr/>
        <p:txBody>
          <a:bodyPr/>
          <a:lstStyle/>
          <a:p>
            <a:r>
              <a:rPr lang="en-US" dirty="0"/>
              <a:t>Nested Data</a:t>
            </a:r>
          </a:p>
        </p:txBody>
      </p:sp>
      <p:pic>
        <p:nvPicPr>
          <p:cNvPr id="18" name="Picture 17">
            <a:extLst>
              <a:ext uri="{FF2B5EF4-FFF2-40B4-BE49-F238E27FC236}">
                <a16:creationId xmlns:a16="http://schemas.microsoft.com/office/drawing/2014/main" id="{2BEF27AA-43CB-1843-BD2C-52DA78021918}"/>
              </a:ext>
            </a:extLst>
          </p:cNvPr>
          <p:cNvPicPr>
            <a:picLocks noChangeAspect="1"/>
          </p:cNvPicPr>
          <p:nvPr/>
        </p:nvPicPr>
        <p:blipFill>
          <a:blip r:embed="rId3"/>
          <a:stretch>
            <a:fillRect/>
          </a:stretch>
        </p:blipFill>
        <p:spPr>
          <a:xfrm>
            <a:off x="2617622" y="1430868"/>
            <a:ext cx="7059448" cy="4572000"/>
          </a:xfrm>
          <a:prstGeom prst="rect">
            <a:avLst/>
          </a:prstGeom>
        </p:spPr>
      </p:pic>
    </p:spTree>
    <p:extLst>
      <p:ext uri="{BB962C8B-B14F-4D97-AF65-F5344CB8AC3E}">
        <p14:creationId xmlns:p14="http://schemas.microsoft.com/office/powerpoint/2010/main" val="7825045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6199" indent="0">
              <a:buNone/>
            </a:pPr>
            <a:r>
              <a:rPr lang="en-US" sz="2400" dirty="0"/>
              <a:t>Indexing into Nested Data</a:t>
            </a:r>
          </a:p>
          <a:p>
            <a:pPr marL="457200" lvl="1" indent="-274320">
              <a:buFont typeface="+mj-lt"/>
              <a:buAutoNum type="arabicPeriod"/>
            </a:pPr>
            <a:r>
              <a:rPr lang="en-US" sz="2000" dirty="0"/>
              <a:t>Start with the outermost data structure.</a:t>
            </a:r>
          </a:p>
          <a:p>
            <a:pPr marL="457200" lvl="1" indent="-274320">
              <a:buFont typeface="+mj-lt"/>
              <a:buAutoNum type="arabicPeriod"/>
            </a:pPr>
            <a:r>
              <a:rPr lang="en-US" sz="2000" dirty="0"/>
              <a:t>“Extract” from it what we want.</a:t>
            </a:r>
          </a:p>
          <a:p>
            <a:pPr marL="457200" lvl="1" indent="-274320">
              <a:buFont typeface="+mj-lt"/>
              <a:buAutoNum type="arabicPeriod"/>
            </a:pPr>
            <a:r>
              <a:rPr lang="en-US" sz="2000" dirty="0"/>
              <a:t>Repeat.</a:t>
            </a:r>
          </a:p>
          <a:p>
            <a:pPr marL="457200" indent="-274320">
              <a:buFont typeface="Wingdings" pitchFamily="2" charset="2"/>
              <a:buChar char="Ø"/>
            </a:pPr>
            <a:r>
              <a:rPr lang="en-US" sz="2000" dirty="0"/>
              <a:t>Play with data in the Python Interactive Shell</a:t>
            </a:r>
          </a:p>
          <a:p>
            <a:pPr marL="457200" indent="-274320">
              <a:buFont typeface="Wingdings" pitchFamily="2" charset="2"/>
              <a:buChar char="Ø"/>
            </a:pPr>
            <a:r>
              <a:rPr lang="en-US" sz="2000" dirty="0"/>
              <a:t>Takes practice.</a:t>
            </a:r>
          </a:p>
          <a:p>
            <a:pPr marL="76199" indent="0">
              <a:buNone/>
            </a:pPr>
            <a:r>
              <a:rPr lang="en-US" sz="2400" dirty="0">
                <a:solidFill>
                  <a:schemeClr val="accent1"/>
                </a:solidFill>
              </a:rPr>
              <a:t>How would you access the </a:t>
            </a:r>
            <a:r>
              <a:rPr lang="en-US" sz="2400" dirty="0">
                <a:solidFill>
                  <a:schemeClr val="accent1"/>
                </a:solidFill>
                <a:latin typeface="Menlo" panose="020B0609030804020204" pitchFamily="49" charset="0"/>
                <a:ea typeface="Menlo" panose="020B0609030804020204" pitchFamily="49" charset="0"/>
                <a:cs typeface="Menlo" panose="020B0609030804020204" pitchFamily="49" charset="0"/>
              </a:rPr>
              <a:t>“</a:t>
            </a:r>
            <a:r>
              <a:rPr lang="en-US" sz="2400" dirty="0" err="1">
                <a:solidFill>
                  <a:schemeClr val="accent1"/>
                </a:solidFill>
                <a:latin typeface="Menlo" panose="020B0609030804020204" pitchFamily="49" charset="0"/>
                <a:ea typeface="Menlo" panose="020B0609030804020204" pitchFamily="49" charset="0"/>
                <a:cs typeface="Menlo" panose="020B0609030804020204" pitchFamily="49" charset="0"/>
              </a:rPr>
              <a:t>ip</a:t>
            </a:r>
            <a:r>
              <a:rPr lang="en-US" sz="2400" dirty="0">
                <a:solidFill>
                  <a:schemeClr val="accent1"/>
                </a:solidFill>
                <a:latin typeface="Menlo" panose="020B0609030804020204" pitchFamily="49" charset="0"/>
                <a:ea typeface="Menlo" panose="020B0609030804020204" pitchFamily="49" charset="0"/>
                <a:cs typeface="Menlo" panose="020B0609030804020204" pitchFamily="49" charset="0"/>
              </a:rPr>
              <a:t>” </a:t>
            </a:r>
            <a:r>
              <a:rPr lang="en-US" sz="2400" dirty="0">
                <a:solidFill>
                  <a:schemeClr val="accent1"/>
                </a:solidFill>
              </a:rPr>
              <a:t>address in this example?</a:t>
            </a:r>
          </a:p>
        </p:txBody>
      </p:sp>
      <p:sp>
        <p:nvSpPr>
          <p:cNvPr id="6" name="Text Placeholder 5"/>
          <p:cNvSpPr>
            <a:spLocks noGrp="1"/>
          </p:cNvSpPr>
          <p:nvPr>
            <p:ph type="body" sz="quarter" idx="11"/>
          </p:nvPr>
        </p:nvSpPr>
        <p:spPr>
          <a:xfrm>
            <a:off x="6426712" y="1139779"/>
            <a:ext cx="5181600" cy="4110792"/>
          </a:xfrm>
        </p:spPr>
        <p:txBody>
          <a:bodyPr>
            <a:normAutofit lnSpcReduction="10000"/>
          </a:bodyPr>
          <a:lstStyle/>
          <a:p>
            <a:r>
              <a:rPr lang="en-US" dirty="0" err="1">
                <a:solidFill>
                  <a:srgbClr val="F8F8F8"/>
                </a:solidFill>
              </a:rPr>
              <a:t>json_data</a:t>
            </a:r>
            <a:r>
              <a:rPr lang="en-US" dirty="0">
                <a:solidFill>
                  <a:srgbClr val="F8F8F8"/>
                </a:solidFill>
              </a:rPr>
              <a:t> = {</a:t>
            </a:r>
          </a:p>
          <a:p>
            <a:r>
              <a:rPr lang="en-US" dirty="0">
                <a:solidFill>
                  <a:srgbClr val="61CE3C"/>
                </a:solidFill>
              </a:rPr>
              <a:t>  '</a:t>
            </a:r>
            <a:r>
              <a:rPr lang="en-US" dirty="0" err="1">
                <a:solidFill>
                  <a:srgbClr val="61CE3C"/>
                </a:solidFill>
              </a:rPr>
              <a:t>ietf-interfaces:interface</a:t>
            </a:r>
            <a:r>
              <a:rPr lang="en-US" dirty="0">
                <a:solidFill>
                  <a:srgbClr val="61CE3C"/>
                </a:solidFill>
              </a:rPr>
              <a:t>'</a:t>
            </a:r>
            <a:r>
              <a:rPr lang="en-US" dirty="0">
                <a:solidFill>
                  <a:srgbClr val="F8F8F8"/>
                </a:solidFill>
              </a:rPr>
              <a:t>: {</a:t>
            </a:r>
          </a:p>
          <a:p>
            <a:r>
              <a:rPr lang="en-US" dirty="0">
                <a:solidFill>
                  <a:srgbClr val="61CE3C"/>
                </a:solidFill>
              </a:rPr>
              <a:t>    'name’</a:t>
            </a:r>
            <a:r>
              <a:rPr lang="en-US" dirty="0">
                <a:solidFill>
                  <a:srgbClr val="F8F8F8"/>
                </a:solidFill>
              </a:rPr>
              <a:t>: </a:t>
            </a:r>
            <a:r>
              <a:rPr lang="en-US" dirty="0">
                <a:solidFill>
                  <a:srgbClr val="61CE3C"/>
                </a:solidFill>
              </a:rPr>
              <a:t>'GigabitEthernet2’</a:t>
            </a:r>
            <a:r>
              <a:rPr lang="en-US" dirty="0">
                <a:solidFill>
                  <a:srgbClr val="F8F8F8"/>
                </a:solidFill>
              </a:rPr>
              <a:t>,</a:t>
            </a:r>
          </a:p>
          <a:p>
            <a:r>
              <a:rPr lang="en-US" dirty="0">
                <a:solidFill>
                  <a:srgbClr val="61CE3C"/>
                </a:solidFill>
              </a:rPr>
              <a:t>    'description’</a:t>
            </a:r>
            <a:r>
              <a:rPr lang="en-US" dirty="0">
                <a:solidFill>
                  <a:srgbClr val="F8F8F8"/>
                </a:solidFill>
              </a:rPr>
              <a:t>: </a:t>
            </a:r>
            <a:r>
              <a:rPr lang="en-US" dirty="0">
                <a:solidFill>
                  <a:srgbClr val="61CE3C"/>
                </a:solidFill>
              </a:rPr>
              <a:t>'Wide Area Network’</a:t>
            </a:r>
            <a:r>
              <a:rPr lang="en-US" dirty="0">
                <a:solidFill>
                  <a:srgbClr val="F8F8F8"/>
                </a:solidFill>
              </a:rPr>
              <a:t>,</a:t>
            </a:r>
          </a:p>
          <a:p>
            <a:r>
              <a:rPr lang="en-US" dirty="0">
                <a:solidFill>
                  <a:srgbClr val="61CE3C"/>
                </a:solidFill>
              </a:rPr>
              <a:t>    'enabled’</a:t>
            </a:r>
            <a:r>
              <a:rPr lang="en-US" dirty="0">
                <a:solidFill>
                  <a:srgbClr val="F8F8F8"/>
                </a:solidFill>
              </a:rPr>
              <a:t>: </a:t>
            </a:r>
            <a:r>
              <a:rPr lang="en-US" dirty="0">
                <a:solidFill>
                  <a:srgbClr val="D8FA3C"/>
                </a:solidFill>
              </a:rPr>
              <a:t>True</a:t>
            </a:r>
            <a:r>
              <a:rPr lang="en-US" dirty="0">
                <a:solidFill>
                  <a:srgbClr val="F8F8F8"/>
                </a:solidFill>
              </a:rPr>
              <a:t>,</a:t>
            </a:r>
          </a:p>
          <a:p>
            <a:r>
              <a:rPr lang="en-US" dirty="0">
                <a:solidFill>
                  <a:srgbClr val="61CE3C"/>
                </a:solidFill>
              </a:rPr>
              <a:t>    'ietf-ip:ipv4'</a:t>
            </a:r>
            <a:r>
              <a:rPr lang="en-US" dirty="0">
                <a:solidFill>
                  <a:srgbClr val="F8F8F8"/>
                </a:solidFill>
              </a:rPr>
              <a:t>: {</a:t>
            </a:r>
          </a:p>
          <a:p>
            <a:r>
              <a:rPr lang="en-US" dirty="0">
                <a:solidFill>
                  <a:srgbClr val="61CE3C"/>
                </a:solidFill>
              </a:rPr>
              <a:t>      'address'</a:t>
            </a:r>
            <a:r>
              <a:rPr lang="en-US" dirty="0">
                <a:solidFill>
                  <a:srgbClr val="F8F8F8"/>
                </a:solidFill>
              </a:rPr>
              <a:t>: [</a:t>
            </a:r>
          </a:p>
          <a:p>
            <a:r>
              <a:rPr lang="en-US" dirty="0">
                <a:solidFill>
                  <a:srgbClr val="F8F8F8"/>
                </a:solidFill>
              </a:rPr>
              <a:t>        {</a:t>
            </a:r>
          </a:p>
          <a:p>
            <a:r>
              <a:rPr lang="en-US" dirty="0">
                <a:solidFill>
                  <a:srgbClr val="61CE3C"/>
                </a:solidFill>
              </a:rPr>
              <a:t>          'ip'</a:t>
            </a:r>
            <a:r>
              <a:rPr lang="en-US" dirty="0">
                <a:solidFill>
                  <a:srgbClr val="F8F8F8"/>
                </a:solidFill>
              </a:rPr>
              <a:t>:</a:t>
            </a:r>
            <a:r>
              <a:rPr lang="en-US" dirty="0">
                <a:solidFill>
                  <a:srgbClr val="61CE3C"/>
                </a:solidFill>
              </a:rPr>
              <a:t>'172.16.0.2’</a:t>
            </a:r>
            <a:r>
              <a:rPr lang="en-US" dirty="0">
                <a:solidFill>
                  <a:srgbClr val="F8F8F8"/>
                </a:solidFill>
              </a:rPr>
              <a:t>,</a:t>
            </a:r>
          </a:p>
          <a:p>
            <a:r>
              <a:rPr lang="en-US" dirty="0">
                <a:solidFill>
                  <a:srgbClr val="61CE3C"/>
                </a:solidFill>
              </a:rPr>
              <a:t>          'netmask'</a:t>
            </a:r>
            <a:r>
              <a:rPr lang="en-US" dirty="0">
                <a:solidFill>
                  <a:srgbClr val="F8F8F8"/>
                </a:solidFill>
              </a:rPr>
              <a:t>:</a:t>
            </a:r>
            <a:r>
              <a:rPr lang="en-US" dirty="0">
                <a:solidFill>
                  <a:srgbClr val="61CE3C"/>
                </a:solidFill>
              </a:rPr>
              <a:t>'255.255.255.0’</a:t>
            </a:r>
            <a:r>
              <a:rPr lang="en-US" dirty="0">
                <a:solidFill>
                  <a:srgbClr val="F8F8F8"/>
                </a:solidFill>
              </a:rPr>
              <a:t>,</a:t>
            </a: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  },</a:t>
            </a:r>
          </a:p>
          <a:p>
            <a:r>
              <a:rPr lang="en-US" dirty="0">
                <a:solidFill>
                  <a:srgbClr val="F8F8F8"/>
                </a:solidFill>
              </a:rPr>
              <a:t>}</a:t>
            </a:r>
          </a:p>
          <a:p>
            <a:endParaRPr lang="en-US" dirty="0"/>
          </a:p>
        </p:txBody>
      </p:sp>
      <p:sp>
        <p:nvSpPr>
          <p:cNvPr id="4" name="Title 3"/>
          <p:cNvSpPr>
            <a:spLocks noGrp="1"/>
          </p:cNvSpPr>
          <p:nvPr>
            <p:ph type="title"/>
          </p:nvPr>
        </p:nvSpPr>
        <p:spPr/>
        <p:txBody>
          <a:bodyPr/>
          <a:lstStyle/>
          <a:p>
            <a:r>
              <a:rPr lang="en-US"/>
              <a:t>Accessing Nested Data</a:t>
            </a:r>
            <a:endParaRPr lang="en-US" dirty="0"/>
          </a:p>
        </p:txBody>
      </p:sp>
      <p:sp>
        <p:nvSpPr>
          <p:cNvPr id="8" name="TextBox 7">
            <a:extLst>
              <a:ext uri="{FF2B5EF4-FFF2-40B4-BE49-F238E27FC236}">
                <a16:creationId xmlns:a16="http://schemas.microsoft.com/office/drawing/2014/main" id="{D54A4D26-575C-0549-BC63-01E259F937D3}"/>
              </a:ext>
            </a:extLst>
          </p:cNvPr>
          <p:cNvSpPr txBox="1"/>
          <p:nvPr/>
        </p:nvSpPr>
        <p:spPr>
          <a:xfrm>
            <a:off x="1964725" y="5718221"/>
            <a:ext cx="8674443" cy="923330"/>
          </a:xfrm>
          <a:prstGeom prst="rect">
            <a:avLst/>
          </a:prstGeom>
          <a:solidFill>
            <a:schemeClr val="tx1"/>
          </a:solidFill>
          <a:ln>
            <a:solidFill>
              <a:schemeClr val="tx1">
                <a:lumMod val="90000"/>
                <a:lumOff val="10000"/>
              </a:schemeClr>
            </a:solidFill>
          </a:ln>
        </p:spPr>
        <p:txBody>
          <a:bodyPr wrap="square" rtlCol="0">
            <a:spAutoFit/>
          </a:bodyPr>
          <a:lstStyle/>
          <a:p>
            <a:r>
              <a:rPr lang="en-US" dirty="0">
                <a:solidFill>
                  <a:srgbClr val="FBDE2D"/>
                </a:solidFill>
              </a:rPr>
              <a:t>&gt;&gt;&gt; </a:t>
            </a:r>
            <a:r>
              <a:rPr lang="en-US" dirty="0" err="1">
                <a:solidFill>
                  <a:srgbClr val="F8F8F8"/>
                </a:solidFill>
              </a:rPr>
              <a:t>json_data</a:t>
            </a:r>
            <a:r>
              <a:rPr lang="en-US" dirty="0">
                <a:solidFill>
                  <a:srgbClr val="F8F8F8"/>
                </a:solidFill>
              </a:rPr>
              <a:t>[</a:t>
            </a:r>
            <a:r>
              <a:rPr lang="en-US" dirty="0">
                <a:solidFill>
                  <a:srgbClr val="61CE3C"/>
                </a:solidFill>
              </a:rPr>
              <a:t>"</a:t>
            </a:r>
            <a:r>
              <a:rPr lang="en-US" dirty="0" err="1">
                <a:solidFill>
                  <a:srgbClr val="61CE3C"/>
                </a:solidFill>
              </a:rPr>
              <a:t>ietf-interfaces:interface</a:t>
            </a:r>
            <a:r>
              <a:rPr lang="en-US" dirty="0">
                <a:solidFill>
                  <a:srgbClr val="61CE3C"/>
                </a:solidFill>
              </a:rPr>
              <a:t>"</a:t>
            </a:r>
            <a:r>
              <a:rPr lang="en-US" dirty="0">
                <a:solidFill>
                  <a:srgbClr val="F8F8F8"/>
                </a:solidFill>
              </a:rPr>
              <a:t>][</a:t>
            </a:r>
            <a:r>
              <a:rPr lang="en-US" dirty="0">
                <a:solidFill>
                  <a:srgbClr val="61CE3C"/>
                </a:solidFill>
              </a:rPr>
              <a:t>"ietf-ip:ipv4"</a:t>
            </a:r>
            <a:r>
              <a:rPr lang="en-US" dirty="0">
                <a:solidFill>
                  <a:srgbClr val="F8F8F8"/>
                </a:solidFill>
              </a:rPr>
              <a:t>][</a:t>
            </a:r>
            <a:r>
              <a:rPr lang="en-US" dirty="0">
                <a:solidFill>
                  <a:srgbClr val="61CE3C"/>
                </a:solidFill>
              </a:rPr>
              <a:t>"address"</a:t>
            </a:r>
            <a:r>
              <a:rPr lang="en-US" dirty="0">
                <a:solidFill>
                  <a:srgbClr val="F8F8F8"/>
                </a:solidFill>
              </a:rPr>
              <a:t>][</a:t>
            </a:r>
            <a:r>
              <a:rPr lang="en-US" dirty="0">
                <a:solidFill>
                  <a:srgbClr val="D8FA3C"/>
                </a:solidFill>
              </a:rPr>
              <a:t>0</a:t>
            </a:r>
            <a:r>
              <a:rPr lang="en-US" dirty="0">
                <a:solidFill>
                  <a:srgbClr val="F8F8F8"/>
                </a:solidFill>
              </a:rPr>
              <a:t>][</a:t>
            </a:r>
            <a:r>
              <a:rPr lang="en-US" dirty="0">
                <a:solidFill>
                  <a:srgbClr val="61CE3C"/>
                </a:solidFill>
              </a:rPr>
              <a:t>"</a:t>
            </a:r>
            <a:r>
              <a:rPr lang="en-US" dirty="0" err="1">
                <a:solidFill>
                  <a:srgbClr val="61CE3C"/>
                </a:solidFill>
              </a:rPr>
              <a:t>ip</a:t>
            </a:r>
            <a:r>
              <a:rPr lang="en-US" dirty="0">
                <a:solidFill>
                  <a:srgbClr val="61CE3C"/>
                </a:solidFill>
              </a:rPr>
              <a:t>"</a:t>
            </a:r>
            <a:r>
              <a:rPr lang="en-US" dirty="0">
                <a:solidFill>
                  <a:srgbClr val="F8F8F8"/>
                </a:solidFill>
              </a:rPr>
              <a:t>]</a:t>
            </a:r>
          </a:p>
          <a:p>
            <a:r>
              <a:rPr lang="en-US" dirty="0">
                <a:solidFill>
                  <a:schemeClr val="bg2"/>
                </a:solidFill>
              </a:rPr>
              <a:t>'172.16.0.2'</a:t>
            </a:r>
          </a:p>
          <a:p>
            <a:endParaRPr lang="en-CN" dirty="0">
              <a:latin typeface="+mn-lt"/>
            </a:endParaRPr>
          </a:p>
        </p:txBody>
      </p:sp>
    </p:spTree>
    <p:extLst>
      <p:ext uri="{BB962C8B-B14F-4D97-AF65-F5344CB8AC3E}">
        <p14:creationId xmlns:p14="http://schemas.microsoft.com/office/powerpoint/2010/main" val="2812010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8A0B954-E1D6-7741-B8F0-EAE53183C45D}"/>
              </a:ext>
            </a:extLst>
          </p:cNvPr>
          <p:cNvSpPr>
            <a:spLocks noGrp="1"/>
          </p:cNvSpPr>
          <p:nvPr>
            <p:ph type="body" sz="quarter" idx="10"/>
          </p:nvPr>
        </p:nvSpPr>
        <p:spPr/>
        <p:txBody>
          <a:bodyPr anchor="ctr">
            <a:normAutofit/>
          </a:bodyPr>
          <a:lstStyle/>
          <a:p>
            <a:r>
              <a:rPr lang="en-US" sz="1800" dirty="0">
                <a:solidFill>
                  <a:srgbClr val="FBDE2D"/>
                </a:solidFill>
              </a:rPr>
              <a:t>&gt;&gt;&gt; </a:t>
            </a:r>
            <a:r>
              <a:rPr lang="en-US" sz="1800" dirty="0" err="1">
                <a:solidFill>
                  <a:srgbClr val="F8F8F8"/>
                </a:solidFill>
              </a:rPr>
              <a:t>json_data</a:t>
            </a:r>
            <a:r>
              <a:rPr lang="en-US" sz="1800" dirty="0">
                <a:solidFill>
                  <a:srgbClr val="F8F8F8"/>
                </a:solidFill>
              </a:rPr>
              <a:t>[</a:t>
            </a:r>
            <a:r>
              <a:rPr lang="en-US" sz="1800" dirty="0">
                <a:solidFill>
                  <a:srgbClr val="61CE3C"/>
                </a:solidFill>
              </a:rPr>
              <a:t>"</a:t>
            </a:r>
            <a:r>
              <a:rPr lang="en-US" sz="1800" dirty="0" err="1">
                <a:solidFill>
                  <a:srgbClr val="61CE3C"/>
                </a:solidFill>
              </a:rPr>
              <a:t>ietf-interfaces:interface</a:t>
            </a:r>
            <a:r>
              <a:rPr lang="en-US" sz="1800" dirty="0">
                <a:solidFill>
                  <a:srgbClr val="61CE3C"/>
                </a:solidFill>
              </a:rPr>
              <a:t>"</a:t>
            </a:r>
            <a:r>
              <a:rPr lang="en-US" sz="1800" dirty="0">
                <a:solidFill>
                  <a:srgbClr val="F8F8F8"/>
                </a:solidFill>
              </a:rPr>
              <a:t>][</a:t>
            </a:r>
            <a:r>
              <a:rPr lang="en-US" sz="1800" dirty="0">
                <a:solidFill>
                  <a:srgbClr val="61CE3C"/>
                </a:solidFill>
              </a:rPr>
              <a:t>"ietf-ip:ipv4"</a:t>
            </a:r>
            <a:r>
              <a:rPr lang="en-US" sz="1800" dirty="0">
                <a:solidFill>
                  <a:srgbClr val="F8F8F8"/>
                </a:solidFill>
              </a:rPr>
              <a:t>][</a:t>
            </a:r>
            <a:r>
              <a:rPr lang="en-US" sz="1800" dirty="0">
                <a:solidFill>
                  <a:srgbClr val="61CE3C"/>
                </a:solidFill>
              </a:rPr>
              <a:t>"address"</a:t>
            </a:r>
            <a:r>
              <a:rPr lang="en-US" sz="1800" dirty="0">
                <a:solidFill>
                  <a:srgbClr val="F8F8F8"/>
                </a:solidFill>
              </a:rPr>
              <a:t>][</a:t>
            </a:r>
            <a:r>
              <a:rPr lang="en-US" sz="1800" dirty="0">
                <a:solidFill>
                  <a:srgbClr val="D8FA3C"/>
                </a:solidFill>
              </a:rPr>
              <a:t>0</a:t>
            </a:r>
            <a:r>
              <a:rPr lang="en-US" sz="1800" dirty="0">
                <a:solidFill>
                  <a:srgbClr val="F8F8F8"/>
                </a:solidFill>
              </a:rPr>
              <a:t>][</a:t>
            </a:r>
            <a:r>
              <a:rPr lang="en-US" sz="1800" dirty="0">
                <a:solidFill>
                  <a:srgbClr val="61CE3C"/>
                </a:solidFill>
              </a:rPr>
              <a:t>"</a:t>
            </a:r>
            <a:r>
              <a:rPr lang="en-US" sz="1800" dirty="0" err="1">
                <a:solidFill>
                  <a:srgbClr val="61CE3C"/>
                </a:solidFill>
              </a:rPr>
              <a:t>ip</a:t>
            </a:r>
            <a:r>
              <a:rPr lang="en-US" sz="1800" dirty="0">
                <a:solidFill>
                  <a:srgbClr val="61CE3C"/>
                </a:solidFill>
              </a:rPr>
              <a:t>"</a:t>
            </a:r>
            <a:r>
              <a:rPr lang="en-US" sz="1800" dirty="0">
                <a:solidFill>
                  <a:srgbClr val="F8F8F8"/>
                </a:solidFill>
              </a:rPr>
              <a:t>]</a:t>
            </a:r>
          </a:p>
          <a:p>
            <a:r>
              <a:rPr lang="en-US" sz="1800" dirty="0"/>
              <a:t>'172.16.0.2'</a:t>
            </a:r>
          </a:p>
        </p:txBody>
      </p:sp>
      <p:sp>
        <p:nvSpPr>
          <p:cNvPr id="5" name="Title 4">
            <a:extLst>
              <a:ext uri="{FF2B5EF4-FFF2-40B4-BE49-F238E27FC236}">
                <a16:creationId xmlns:a16="http://schemas.microsoft.com/office/drawing/2014/main" id="{1700B137-3230-C045-9E30-15EDF92260B5}"/>
              </a:ext>
            </a:extLst>
          </p:cNvPr>
          <p:cNvSpPr>
            <a:spLocks noGrp="1"/>
          </p:cNvSpPr>
          <p:nvPr>
            <p:ph type="title"/>
          </p:nvPr>
        </p:nvSpPr>
        <p:spPr/>
        <p:txBody>
          <a:bodyPr/>
          <a:lstStyle/>
          <a:p>
            <a:r>
              <a:rPr lang="en-US" dirty="0"/>
              <a:t>Solution</a:t>
            </a:r>
          </a:p>
        </p:txBody>
      </p:sp>
    </p:spTree>
    <p:extLst>
      <p:ext uri="{BB962C8B-B14F-4D97-AF65-F5344CB8AC3E}">
        <p14:creationId xmlns:p14="http://schemas.microsoft.com/office/powerpoint/2010/main" val="20438900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a:lnSpc>
                <a:spcPts val="950"/>
              </a:lnSpc>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a:lnSpc>
                <a:spcPct val="100000"/>
              </a:lnSpc>
              <a:spcBef>
                <a:spcPts val="95"/>
              </a:spcBef>
            </a:pPr>
            <a:r>
              <a:rPr sz="6150" spc="10" dirty="0">
                <a:solidFill>
                  <a:srgbClr val="005073"/>
                </a:solidFill>
                <a:latin typeface="+mj-lt"/>
                <a:cs typeface="Arial"/>
              </a:rPr>
              <a:t>Demo</a:t>
            </a:r>
            <a:r>
              <a:rPr sz="6150" spc="35" dirty="0">
                <a:solidFill>
                  <a:srgbClr val="005073"/>
                </a:solidFill>
                <a:latin typeface="+mj-lt"/>
                <a:cs typeface="Arial"/>
              </a:rPr>
              <a:t> </a:t>
            </a:r>
            <a:r>
              <a:rPr sz="6150" spc="-50" dirty="0">
                <a:solidFill>
                  <a:srgbClr val="005073"/>
                </a:solidFill>
                <a:latin typeface="+mj-lt"/>
                <a:cs typeface="Arial"/>
              </a:rPr>
              <a:t>Time!</a:t>
            </a:r>
            <a:endParaRPr sz="6150" dirty="0">
              <a:latin typeface="+mj-lt"/>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CE5AC3DD-71F5-0042-9F06-2BE1B862260E}"/>
              </a:ext>
            </a:extLst>
          </p:cNvPr>
          <p:cNvSpPr txBox="1"/>
          <p:nvPr/>
        </p:nvSpPr>
        <p:spPr>
          <a:xfrm>
            <a:off x="634085" y="4998641"/>
            <a:ext cx="4605748" cy="646331"/>
          </a:xfrm>
          <a:prstGeom prst="rect">
            <a:avLst/>
          </a:prstGeom>
          <a:noFill/>
        </p:spPr>
        <p:txBody>
          <a:bodyPr wrap="none" rtlCol="0">
            <a:spAutoFit/>
          </a:bodyPr>
          <a:lstStyle/>
          <a:p>
            <a:r>
              <a:rPr lang="en-US" dirty="0">
                <a:latin typeface="+mn-lt"/>
              </a:rPr>
              <a:t>2.net_programming/demo/</a:t>
            </a:r>
            <a:r>
              <a:rPr lang="en-US" dirty="0" err="1">
                <a:latin typeface="+mn-lt"/>
              </a:rPr>
              <a:t>parse_json.py</a:t>
            </a:r>
            <a:endParaRPr lang="en-US" dirty="0">
              <a:latin typeface="+mn-lt"/>
            </a:endParaRPr>
          </a:p>
          <a:p>
            <a:r>
              <a:rPr lang="en-US" dirty="0">
                <a:latin typeface="+mn-lt"/>
              </a:rPr>
              <a:t>2.net_programming/demo/parse_json</a:t>
            </a:r>
            <a:r>
              <a:rPr lang="en-US" altLang="zh-CN" dirty="0">
                <a:latin typeface="+mn-lt"/>
              </a:rPr>
              <a:t>2</a:t>
            </a:r>
            <a:r>
              <a:rPr lang="en-US" dirty="0">
                <a:latin typeface="+mn-lt"/>
              </a:rPr>
              <a:t>.py</a:t>
            </a:r>
            <a:endParaRPr lang="en-CN" dirty="0">
              <a:latin typeface="+mn-lt"/>
            </a:endParaRPr>
          </a:p>
        </p:txBody>
      </p:sp>
    </p:spTree>
    <p:extLst>
      <p:ext uri="{BB962C8B-B14F-4D97-AF65-F5344CB8AC3E}">
        <p14:creationId xmlns:p14="http://schemas.microsoft.com/office/powerpoint/2010/main" val="198911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7AB501-A619-DD47-81EB-D21BD6AC6CB9}"/>
              </a:ext>
            </a:extLst>
          </p:cNvPr>
          <p:cNvSpPr>
            <a:spLocks noGrp="1"/>
          </p:cNvSpPr>
          <p:nvPr>
            <p:ph type="body" sz="quarter" idx="10"/>
          </p:nvPr>
        </p:nvSpPr>
        <p:spPr/>
        <p:txBody>
          <a:bodyPr/>
          <a:lstStyle/>
          <a:p>
            <a:r>
              <a:rPr lang="en-US" dirty="0"/>
              <a:t>REST APIs – </a:t>
            </a:r>
            <a:r>
              <a:rPr lang="en-US" dirty="0">
                <a:solidFill>
                  <a:srgbClr val="00B0F0"/>
                </a:solidFill>
              </a:rPr>
              <a:t>requests</a:t>
            </a:r>
          </a:p>
          <a:p>
            <a:pPr lvl="1"/>
            <a:r>
              <a:rPr lang="en-US" dirty="0"/>
              <a:t>pip install requests</a:t>
            </a:r>
          </a:p>
          <a:p>
            <a:pPr lvl="1"/>
            <a:r>
              <a:rPr lang="en-US" dirty="0"/>
              <a:t>import requests</a:t>
            </a:r>
          </a:p>
          <a:p>
            <a:r>
              <a:rPr lang="en-US" dirty="0"/>
              <a:t>NETCONF – </a:t>
            </a:r>
            <a:r>
              <a:rPr lang="en-US" dirty="0" err="1">
                <a:solidFill>
                  <a:srgbClr val="00B0F0"/>
                </a:solidFill>
              </a:rPr>
              <a:t>ncclient</a:t>
            </a:r>
            <a:endParaRPr lang="en-US" dirty="0">
              <a:solidFill>
                <a:srgbClr val="00B0F0"/>
              </a:solidFill>
            </a:endParaRPr>
          </a:p>
          <a:p>
            <a:pPr lvl="1"/>
            <a:r>
              <a:rPr lang="en-US" dirty="0"/>
              <a:t>pip install </a:t>
            </a:r>
            <a:r>
              <a:rPr lang="en-US" dirty="0" err="1"/>
              <a:t>ncclient</a:t>
            </a:r>
            <a:endParaRPr lang="en-US" dirty="0"/>
          </a:p>
          <a:p>
            <a:pPr lvl="1"/>
            <a:r>
              <a:rPr lang="en-US" dirty="0"/>
              <a:t>import </a:t>
            </a:r>
            <a:r>
              <a:rPr lang="en-US" dirty="0" err="1"/>
              <a:t>ncclient</a:t>
            </a:r>
            <a:endParaRPr lang="en-US" dirty="0"/>
          </a:p>
          <a:p>
            <a:r>
              <a:rPr lang="en-US" dirty="0"/>
              <a:t>Network CLI – </a:t>
            </a:r>
            <a:r>
              <a:rPr lang="en-US" dirty="0" err="1">
                <a:solidFill>
                  <a:srgbClr val="00B0F0"/>
                </a:solidFill>
              </a:rPr>
              <a:t>netmiko</a:t>
            </a:r>
            <a:endParaRPr lang="en-US" dirty="0">
              <a:solidFill>
                <a:srgbClr val="00B0F0"/>
              </a:solidFill>
            </a:endParaRPr>
          </a:p>
          <a:p>
            <a:pPr lvl="1"/>
            <a:r>
              <a:rPr lang="en-US" dirty="0"/>
              <a:t>pip install </a:t>
            </a:r>
            <a:r>
              <a:rPr lang="en-US" dirty="0" err="1"/>
              <a:t>netmiko</a:t>
            </a:r>
            <a:endParaRPr lang="en-US" dirty="0"/>
          </a:p>
          <a:p>
            <a:pPr lvl="1"/>
            <a:r>
              <a:rPr lang="en-US" dirty="0"/>
              <a:t>import </a:t>
            </a:r>
            <a:r>
              <a:rPr lang="en-US" dirty="0" err="1"/>
              <a:t>netmiko</a:t>
            </a:r>
            <a:endParaRPr lang="en-CN" dirty="0"/>
          </a:p>
        </p:txBody>
      </p:sp>
      <p:sp>
        <p:nvSpPr>
          <p:cNvPr id="3" name="Title 2">
            <a:extLst>
              <a:ext uri="{FF2B5EF4-FFF2-40B4-BE49-F238E27FC236}">
                <a16:creationId xmlns:a16="http://schemas.microsoft.com/office/drawing/2014/main" id="{9289627C-57F0-274D-9C1D-34F5783AD886}"/>
              </a:ext>
            </a:extLst>
          </p:cNvPr>
          <p:cNvSpPr>
            <a:spLocks noGrp="1"/>
          </p:cNvSpPr>
          <p:nvPr>
            <p:ph type="title"/>
          </p:nvPr>
        </p:nvSpPr>
        <p:spPr/>
        <p:txBody>
          <a:bodyPr/>
          <a:lstStyle/>
          <a:p>
            <a:r>
              <a:rPr lang="en-US" spc="40" dirty="0">
                <a:solidFill>
                  <a:srgbClr val="005073"/>
                </a:solidFill>
              </a:rPr>
              <a:t>Access </a:t>
            </a:r>
            <a:r>
              <a:rPr lang="en-US" spc="10" dirty="0">
                <a:solidFill>
                  <a:srgbClr val="005073"/>
                </a:solidFill>
              </a:rPr>
              <a:t>Different </a:t>
            </a:r>
            <a:r>
              <a:rPr lang="en-US" spc="-105" dirty="0">
                <a:solidFill>
                  <a:srgbClr val="005073"/>
                </a:solidFill>
              </a:rPr>
              <a:t>APIs</a:t>
            </a:r>
            <a:r>
              <a:rPr lang="en-US" spc="35" dirty="0">
                <a:solidFill>
                  <a:srgbClr val="005073"/>
                </a:solidFill>
              </a:rPr>
              <a:t> </a:t>
            </a:r>
            <a:r>
              <a:rPr lang="en-US" spc="-110" dirty="0">
                <a:solidFill>
                  <a:srgbClr val="005073"/>
                </a:solidFill>
              </a:rPr>
              <a:t>Easily</a:t>
            </a:r>
            <a:endParaRPr lang="en-CN" dirty="0"/>
          </a:p>
        </p:txBody>
      </p:sp>
    </p:spTree>
    <p:extLst>
      <p:ext uri="{BB962C8B-B14F-4D97-AF65-F5344CB8AC3E}">
        <p14:creationId xmlns:p14="http://schemas.microsoft.com/office/powerpoint/2010/main" val="1786794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5DB3DF-C696-D847-B60F-A7F78D792070}"/>
              </a:ext>
            </a:extLst>
          </p:cNvPr>
          <p:cNvSpPr>
            <a:spLocks noGrp="1"/>
          </p:cNvSpPr>
          <p:nvPr>
            <p:ph type="body" sz="quarter" idx="10"/>
          </p:nvPr>
        </p:nvSpPr>
        <p:spPr>
          <a:xfrm>
            <a:off x="616401" y="1602317"/>
            <a:ext cx="5479599" cy="4519083"/>
          </a:xfrm>
        </p:spPr>
        <p:txBody>
          <a:bodyPr/>
          <a:lstStyle/>
          <a:p>
            <a:r>
              <a:rPr lang="en-US" dirty="0"/>
              <a:t>Full HTTP Client</a:t>
            </a:r>
          </a:p>
          <a:p>
            <a:r>
              <a:rPr lang="en-US" dirty="0"/>
              <a:t>Simplifies authentication,</a:t>
            </a:r>
            <a:r>
              <a:rPr lang="zh-CN" altLang="en-US" dirty="0"/>
              <a:t> </a:t>
            </a:r>
            <a:r>
              <a:rPr lang="en-US" dirty="0"/>
              <a:t>headers, and response tracking</a:t>
            </a:r>
          </a:p>
          <a:p>
            <a:r>
              <a:rPr lang="en-US" dirty="0"/>
              <a:t>Great for REST API calls, or any HTTP request</a:t>
            </a:r>
          </a:p>
          <a:p>
            <a:endParaRPr lang="en-CN" dirty="0"/>
          </a:p>
        </p:txBody>
      </p:sp>
      <p:sp>
        <p:nvSpPr>
          <p:cNvPr id="3" name="Title 2">
            <a:extLst>
              <a:ext uri="{FF2B5EF4-FFF2-40B4-BE49-F238E27FC236}">
                <a16:creationId xmlns:a16="http://schemas.microsoft.com/office/drawing/2014/main" id="{777515EF-CAD3-474C-9934-7D0C1F6C635B}"/>
              </a:ext>
            </a:extLst>
          </p:cNvPr>
          <p:cNvSpPr>
            <a:spLocks noGrp="1"/>
          </p:cNvSpPr>
          <p:nvPr>
            <p:ph type="title"/>
          </p:nvPr>
        </p:nvSpPr>
        <p:spPr/>
        <p:txBody>
          <a:bodyPr/>
          <a:lstStyle/>
          <a:p>
            <a:r>
              <a:rPr lang="en-US" spc="-20" dirty="0">
                <a:solidFill>
                  <a:srgbClr val="005073"/>
                </a:solidFill>
              </a:rPr>
              <a:t>Make </a:t>
            </a:r>
            <a:r>
              <a:rPr lang="en-US" spc="-145" dirty="0">
                <a:solidFill>
                  <a:srgbClr val="005073"/>
                </a:solidFill>
              </a:rPr>
              <a:t>HTTP </a:t>
            </a:r>
            <a:r>
              <a:rPr lang="en-US" spc="-55" dirty="0">
                <a:solidFill>
                  <a:srgbClr val="005073"/>
                </a:solidFill>
              </a:rPr>
              <a:t>Calls </a:t>
            </a:r>
            <a:r>
              <a:rPr lang="en-US" spc="35" dirty="0">
                <a:solidFill>
                  <a:srgbClr val="005073"/>
                </a:solidFill>
              </a:rPr>
              <a:t>with </a:t>
            </a:r>
            <a:r>
              <a:rPr lang="en-US" spc="-114" dirty="0">
                <a:solidFill>
                  <a:srgbClr val="005073"/>
                </a:solidFill>
              </a:rPr>
              <a:t>Ease </a:t>
            </a:r>
            <a:r>
              <a:rPr lang="en-US" spc="-10" dirty="0">
                <a:solidFill>
                  <a:srgbClr val="005073"/>
                </a:solidFill>
              </a:rPr>
              <a:t>using</a:t>
            </a:r>
            <a:r>
              <a:rPr lang="zh-CN" altLang="en-US" spc="625" dirty="0">
                <a:solidFill>
                  <a:srgbClr val="005073"/>
                </a:solidFill>
              </a:rPr>
              <a:t> </a:t>
            </a:r>
            <a:r>
              <a:rPr lang="en-US" spc="25" dirty="0">
                <a:solidFill>
                  <a:srgbClr val="005073"/>
                </a:solidFill>
              </a:rPr>
              <a:t>requests</a:t>
            </a:r>
            <a:endParaRPr lang="en-CN" dirty="0"/>
          </a:p>
        </p:txBody>
      </p:sp>
      <p:sp>
        <p:nvSpPr>
          <p:cNvPr id="4" name="object 2">
            <a:extLst>
              <a:ext uri="{FF2B5EF4-FFF2-40B4-BE49-F238E27FC236}">
                <a16:creationId xmlns:a16="http://schemas.microsoft.com/office/drawing/2014/main" id="{73712BDE-D35B-C746-8991-1CE20EF31206}"/>
              </a:ext>
            </a:extLst>
          </p:cNvPr>
          <p:cNvSpPr/>
          <p:nvPr/>
        </p:nvSpPr>
        <p:spPr>
          <a:xfrm>
            <a:off x="6147346" y="1573155"/>
            <a:ext cx="5684520" cy="2154935"/>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3CCD6F95-EED7-FE4F-B2E5-CBF62A43F8D0}"/>
              </a:ext>
            </a:extLst>
          </p:cNvPr>
          <p:cNvSpPr txBox="1"/>
          <p:nvPr/>
        </p:nvSpPr>
        <p:spPr>
          <a:xfrm>
            <a:off x="616401" y="5255683"/>
            <a:ext cx="3326552" cy="369332"/>
          </a:xfrm>
          <a:prstGeom prst="rect">
            <a:avLst/>
          </a:prstGeom>
          <a:noFill/>
        </p:spPr>
        <p:txBody>
          <a:bodyPr wrap="none" rtlCol="0">
            <a:spAutoFit/>
          </a:bodyPr>
          <a:lstStyle/>
          <a:p>
            <a:r>
              <a:rPr lang="en-US" dirty="0">
                <a:hlinkClick r:id="rId3"/>
              </a:rPr>
              <a:t>https://github.com/psf/requests</a:t>
            </a:r>
            <a:endParaRPr lang="en-US" dirty="0">
              <a:latin typeface="+mn-lt"/>
            </a:endParaRPr>
          </a:p>
        </p:txBody>
      </p:sp>
    </p:spTree>
    <p:extLst>
      <p:ext uri="{BB962C8B-B14F-4D97-AF65-F5344CB8AC3E}">
        <p14:creationId xmlns:p14="http://schemas.microsoft.com/office/powerpoint/2010/main" val="823605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5DB3DF-C696-D847-B60F-A7F78D792070}"/>
              </a:ext>
            </a:extLst>
          </p:cNvPr>
          <p:cNvSpPr>
            <a:spLocks noGrp="1"/>
          </p:cNvSpPr>
          <p:nvPr>
            <p:ph type="body" sz="quarter" idx="10"/>
          </p:nvPr>
        </p:nvSpPr>
        <p:spPr>
          <a:xfrm>
            <a:off x="616401" y="1602317"/>
            <a:ext cx="5479599" cy="4519083"/>
          </a:xfrm>
        </p:spPr>
        <p:txBody>
          <a:bodyPr/>
          <a:lstStyle/>
          <a:p>
            <a:r>
              <a:rPr lang="en-US" dirty="0"/>
              <a:t>Full NETCONF Manager (</a:t>
            </a:r>
            <a:r>
              <a:rPr lang="en-US" dirty="0" err="1"/>
              <a:t>ie</a:t>
            </a:r>
            <a:r>
              <a:rPr lang="zh-CN" altLang="en-US" dirty="0"/>
              <a:t> </a:t>
            </a:r>
            <a:r>
              <a:rPr lang="en-US" dirty="0"/>
              <a:t>client) implementation in Python</a:t>
            </a:r>
          </a:p>
          <a:p>
            <a:r>
              <a:rPr lang="en-US" dirty="0"/>
              <a:t>Handles all details including  authentication, RPC, and  operations</a:t>
            </a:r>
          </a:p>
          <a:p>
            <a:r>
              <a:rPr lang="en-US" dirty="0"/>
              <a:t>Deals in raw XML</a:t>
            </a:r>
            <a:endParaRPr lang="en-CN" dirty="0"/>
          </a:p>
        </p:txBody>
      </p:sp>
      <p:sp>
        <p:nvSpPr>
          <p:cNvPr id="3" name="Title 2">
            <a:extLst>
              <a:ext uri="{FF2B5EF4-FFF2-40B4-BE49-F238E27FC236}">
                <a16:creationId xmlns:a16="http://schemas.microsoft.com/office/drawing/2014/main" id="{777515EF-CAD3-474C-9934-7D0C1F6C635B}"/>
              </a:ext>
            </a:extLst>
          </p:cNvPr>
          <p:cNvSpPr>
            <a:spLocks noGrp="1"/>
          </p:cNvSpPr>
          <p:nvPr>
            <p:ph type="title"/>
          </p:nvPr>
        </p:nvSpPr>
        <p:spPr/>
        <p:txBody>
          <a:bodyPr/>
          <a:lstStyle/>
          <a:p>
            <a:r>
              <a:rPr lang="en-US" spc="-105" dirty="0">
                <a:solidFill>
                  <a:srgbClr val="005073"/>
                </a:solidFill>
              </a:rPr>
              <a:t>YANG </a:t>
            </a:r>
            <a:r>
              <a:rPr lang="en-US" spc="25" dirty="0">
                <a:solidFill>
                  <a:srgbClr val="005073"/>
                </a:solidFill>
              </a:rPr>
              <a:t>Model </a:t>
            </a:r>
            <a:r>
              <a:rPr lang="en-US" spc="-70" dirty="0">
                <a:solidFill>
                  <a:srgbClr val="005073"/>
                </a:solidFill>
              </a:rPr>
              <a:t>Data </a:t>
            </a:r>
            <a:r>
              <a:rPr lang="en-US" spc="35" dirty="0">
                <a:solidFill>
                  <a:srgbClr val="005073"/>
                </a:solidFill>
              </a:rPr>
              <a:t>with </a:t>
            </a:r>
            <a:r>
              <a:rPr lang="en-US" spc="-140" dirty="0">
                <a:solidFill>
                  <a:srgbClr val="005073"/>
                </a:solidFill>
              </a:rPr>
              <a:t>NETCONF </a:t>
            </a:r>
            <a:r>
              <a:rPr lang="en-US" spc="-15" dirty="0">
                <a:solidFill>
                  <a:srgbClr val="005073"/>
                </a:solidFill>
              </a:rPr>
              <a:t>and</a:t>
            </a:r>
            <a:r>
              <a:rPr lang="en-US" spc="615" dirty="0">
                <a:solidFill>
                  <a:srgbClr val="005073"/>
                </a:solidFill>
              </a:rPr>
              <a:t> </a:t>
            </a:r>
            <a:r>
              <a:rPr lang="en-US" spc="25" dirty="0" err="1">
                <a:solidFill>
                  <a:srgbClr val="005073"/>
                </a:solidFill>
              </a:rPr>
              <a:t>ncclient</a:t>
            </a:r>
            <a:endParaRPr lang="en-CN" dirty="0"/>
          </a:p>
        </p:txBody>
      </p:sp>
      <p:sp>
        <p:nvSpPr>
          <p:cNvPr id="5" name="TextBox 4">
            <a:extLst>
              <a:ext uri="{FF2B5EF4-FFF2-40B4-BE49-F238E27FC236}">
                <a16:creationId xmlns:a16="http://schemas.microsoft.com/office/drawing/2014/main" id="{3CCD6F95-EED7-FE4F-B2E5-CBF62A43F8D0}"/>
              </a:ext>
            </a:extLst>
          </p:cNvPr>
          <p:cNvSpPr txBox="1"/>
          <p:nvPr/>
        </p:nvSpPr>
        <p:spPr>
          <a:xfrm>
            <a:off x="616401" y="5255683"/>
            <a:ext cx="3698448" cy="369332"/>
          </a:xfrm>
          <a:prstGeom prst="rect">
            <a:avLst/>
          </a:prstGeom>
          <a:noFill/>
        </p:spPr>
        <p:txBody>
          <a:bodyPr wrap="none" rtlCol="0">
            <a:spAutoFit/>
          </a:bodyPr>
          <a:lstStyle/>
          <a:p>
            <a:r>
              <a:rPr lang="en-US" dirty="0">
                <a:hlinkClick r:id="rId2"/>
              </a:rPr>
              <a:t>https://github.com/ncclient/ncclient</a:t>
            </a:r>
            <a:endParaRPr lang="en-US" dirty="0">
              <a:latin typeface="+mn-lt"/>
            </a:endParaRPr>
          </a:p>
        </p:txBody>
      </p:sp>
      <p:sp>
        <p:nvSpPr>
          <p:cNvPr id="6" name="object 4">
            <a:extLst>
              <a:ext uri="{FF2B5EF4-FFF2-40B4-BE49-F238E27FC236}">
                <a16:creationId xmlns:a16="http://schemas.microsoft.com/office/drawing/2014/main" id="{AC07B961-3CF6-734A-9E26-3AB1C63C3FE2}"/>
              </a:ext>
            </a:extLst>
          </p:cNvPr>
          <p:cNvSpPr/>
          <p:nvPr/>
        </p:nvSpPr>
        <p:spPr>
          <a:xfrm>
            <a:off x="6281057" y="1602317"/>
            <a:ext cx="5650992" cy="39471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576899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5DB3DF-C696-D847-B60F-A7F78D792070}"/>
              </a:ext>
            </a:extLst>
          </p:cNvPr>
          <p:cNvSpPr>
            <a:spLocks noGrp="1"/>
          </p:cNvSpPr>
          <p:nvPr>
            <p:ph type="body" sz="quarter" idx="10"/>
          </p:nvPr>
        </p:nvSpPr>
        <p:spPr>
          <a:xfrm>
            <a:off x="616401" y="1602317"/>
            <a:ext cx="5479599" cy="4519083"/>
          </a:xfrm>
        </p:spPr>
        <p:txBody>
          <a:bodyPr/>
          <a:lstStyle/>
          <a:p>
            <a:r>
              <a:rPr lang="en-US" dirty="0"/>
              <a:t>If no other API is available…</a:t>
            </a:r>
          </a:p>
          <a:p>
            <a:r>
              <a:rPr lang="en-US" dirty="0"/>
              <a:t>Builds on </a:t>
            </a:r>
            <a:r>
              <a:rPr lang="en-US" dirty="0" err="1"/>
              <a:t>paramiko</a:t>
            </a:r>
            <a:r>
              <a:rPr lang="en-US" dirty="0"/>
              <a:t> library for</a:t>
            </a:r>
            <a:r>
              <a:rPr lang="zh-CN" altLang="en-US" dirty="0"/>
              <a:t> </a:t>
            </a:r>
            <a:r>
              <a:rPr lang="en-US" dirty="0"/>
              <a:t>SSH connectivity</a:t>
            </a:r>
          </a:p>
          <a:p>
            <a:r>
              <a:rPr lang="en-US" dirty="0"/>
              <a:t>Support for a range of vendors  network devices and operating  systems</a:t>
            </a:r>
          </a:p>
          <a:p>
            <a:r>
              <a:rPr lang="en-US" dirty="0"/>
              <a:t>Send and receive clear text</a:t>
            </a:r>
          </a:p>
          <a:p>
            <a:pPr lvl="1"/>
            <a:r>
              <a:rPr lang="en-US" dirty="0"/>
              <a:t>Post processing of data will be key</a:t>
            </a:r>
          </a:p>
          <a:p>
            <a:endParaRPr lang="en-CN" dirty="0"/>
          </a:p>
        </p:txBody>
      </p:sp>
      <p:sp>
        <p:nvSpPr>
          <p:cNvPr id="3" name="Title 2">
            <a:extLst>
              <a:ext uri="{FF2B5EF4-FFF2-40B4-BE49-F238E27FC236}">
                <a16:creationId xmlns:a16="http://schemas.microsoft.com/office/drawing/2014/main" id="{777515EF-CAD3-474C-9934-7D0C1F6C635B}"/>
              </a:ext>
            </a:extLst>
          </p:cNvPr>
          <p:cNvSpPr>
            <a:spLocks noGrp="1"/>
          </p:cNvSpPr>
          <p:nvPr>
            <p:ph type="title"/>
          </p:nvPr>
        </p:nvSpPr>
        <p:spPr/>
        <p:txBody>
          <a:bodyPr/>
          <a:lstStyle/>
          <a:p>
            <a:r>
              <a:rPr lang="en-US" spc="-50" dirty="0">
                <a:solidFill>
                  <a:srgbClr val="005073"/>
                </a:solidFill>
              </a:rPr>
              <a:t>For </a:t>
            </a:r>
            <a:r>
              <a:rPr lang="en-US" spc="5" dirty="0">
                <a:solidFill>
                  <a:srgbClr val="005073"/>
                </a:solidFill>
              </a:rPr>
              <a:t>When </a:t>
            </a:r>
            <a:r>
              <a:rPr lang="en-US" spc="-95" dirty="0">
                <a:solidFill>
                  <a:srgbClr val="005073"/>
                </a:solidFill>
              </a:rPr>
              <a:t>CLI </a:t>
            </a:r>
            <a:r>
              <a:rPr lang="en-US" spc="-35" dirty="0">
                <a:solidFill>
                  <a:srgbClr val="005073"/>
                </a:solidFill>
              </a:rPr>
              <a:t>is </a:t>
            </a:r>
            <a:r>
              <a:rPr lang="en-US" spc="35" dirty="0">
                <a:solidFill>
                  <a:srgbClr val="005073"/>
                </a:solidFill>
              </a:rPr>
              <a:t>the </a:t>
            </a:r>
            <a:r>
              <a:rPr lang="en-US" spc="-60" dirty="0">
                <a:solidFill>
                  <a:srgbClr val="005073"/>
                </a:solidFill>
              </a:rPr>
              <a:t>Only </a:t>
            </a:r>
            <a:r>
              <a:rPr lang="en-US" dirty="0">
                <a:solidFill>
                  <a:srgbClr val="005073"/>
                </a:solidFill>
              </a:rPr>
              <a:t>Option –</a:t>
            </a:r>
            <a:r>
              <a:rPr lang="en-US" spc="785" dirty="0">
                <a:solidFill>
                  <a:srgbClr val="005073"/>
                </a:solidFill>
              </a:rPr>
              <a:t> </a:t>
            </a:r>
            <a:r>
              <a:rPr lang="en-US" spc="10" dirty="0" err="1">
                <a:solidFill>
                  <a:srgbClr val="005073"/>
                </a:solidFill>
              </a:rPr>
              <a:t>netmiko</a:t>
            </a:r>
            <a:endParaRPr lang="en-CN" dirty="0"/>
          </a:p>
        </p:txBody>
      </p:sp>
      <p:sp>
        <p:nvSpPr>
          <p:cNvPr id="5" name="TextBox 4">
            <a:extLst>
              <a:ext uri="{FF2B5EF4-FFF2-40B4-BE49-F238E27FC236}">
                <a16:creationId xmlns:a16="http://schemas.microsoft.com/office/drawing/2014/main" id="{3CCD6F95-EED7-FE4F-B2E5-CBF62A43F8D0}"/>
              </a:ext>
            </a:extLst>
          </p:cNvPr>
          <p:cNvSpPr txBox="1"/>
          <p:nvPr/>
        </p:nvSpPr>
        <p:spPr>
          <a:xfrm>
            <a:off x="662593" y="6067964"/>
            <a:ext cx="3698448" cy="369332"/>
          </a:xfrm>
          <a:prstGeom prst="rect">
            <a:avLst/>
          </a:prstGeom>
          <a:noFill/>
        </p:spPr>
        <p:txBody>
          <a:bodyPr wrap="none" rtlCol="0">
            <a:spAutoFit/>
          </a:bodyPr>
          <a:lstStyle/>
          <a:p>
            <a:r>
              <a:rPr lang="en-US" dirty="0">
                <a:hlinkClick r:id="rId2"/>
              </a:rPr>
              <a:t>https://github.com/ktbyers/netmiko</a:t>
            </a:r>
            <a:endParaRPr lang="en-US" dirty="0">
              <a:latin typeface="+mn-lt"/>
            </a:endParaRPr>
          </a:p>
        </p:txBody>
      </p:sp>
      <p:sp>
        <p:nvSpPr>
          <p:cNvPr id="6" name="object 2">
            <a:extLst>
              <a:ext uri="{FF2B5EF4-FFF2-40B4-BE49-F238E27FC236}">
                <a16:creationId xmlns:a16="http://schemas.microsoft.com/office/drawing/2014/main" id="{77328613-F3A4-BA4B-8E0B-2E85D98C29E3}"/>
              </a:ext>
            </a:extLst>
          </p:cNvPr>
          <p:cNvSpPr/>
          <p:nvPr/>
        </p:nvSpPr>
        <p:spPr>
          <a:xfrm>
            <a:off x="6275832" y="1420367"/>
            <a:ext cx="5242560" cy="43647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80419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327" y="6367881"/>
            <a:ext cx="3615690" cy="137160"/>
          </a:xfrm>
          <a:prstGeom prst="rect">
            <a:avLst/>
          </a:prstGeom>
        </p:spPr>
        <p:txBody>
          <a:bodyPr vert="horz" wrap="square" lIns="0" tIns="0" rIns="0" bIns="0" rtlCol="0">
            <a:spAutoFit/>
          </a:bodyPr>
          <a:lstStyle/>
          <a:p>
            <a:pPr>
              <a:lnSpc>
                <a:spcPts val="950"/>
              </a:lnSpc>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4" name="object 4"/>
          <p:cNvSpPr txBox="1"/>
          <p:nvPr/>
        </p:nvSpPr>
        <p:spPr>
          <a:xfrm>
            <a:off x="634085" y="3654628"/>
            <a:ext cx="4272915" cy="962660"/>
          </a:xfrm>
          <a:prstGeom prst="rect">
            <a:avLst/>
          </a:prstGeom>
        </p:spPr>
        <p:txBody>
          <a:bodyPr vert="horz" wrap="square" lIns="0" tIns="12065" rIns="0" bIns="0" rtlCol="0">
            <a:spAutoFit/>
          </a:bodyPr>
          <a:lstStyle/>
          <a:p>
            <a:pPr marL="12700">
              <a:lnSpc>
                <a:spcPct val="100000"/>
              </a:lnSpc>
              <a:spcBef>
                <a:spcPts val="95"/>
              </a:spcBef>
            </a:pPr>
            <a:r>
              <a:rPr sz="6150" spc="10" dirty="0">
                <a:solidFill>
                  <a:srgbClr val="005073"/>
                </a:solidFill>
                <a:latin typeface="+mj-lt"/>
                <a:cs typeface="Arial"/>
              </a:rPr>
              <a:t>Demo</a:t>
            </a:r>
            <a:r>
              <a:rPr sz="6150" spc="35" dirty="0">
                <a:solidFill>
                  <a:srgbClr val="005073"/>
                </a:solidFill>
                <a:latin typeface="+mj-lt"/>
                <a:cs typeface="Arial"/>
              </a:rPr>
              <a:t> </a:t>
            </a:r>
            <a:r>
              <a:rPr sz="6150" spc="-50" dirty="0">
                <a:solidFill>
                  <a:srgbClr val="005073"/>
                </a:solidFill>
                <a:latin typeface="+mj-lt"/>
                <a:cs typeface="Arial"/>
              </a:rPr>
              <a:t>Time!</a:t>
            </a:r>
            <a:endParaRPr sz="6150" dirty="0">
              <a:latin typeface="+mj-lt"/>
              <a:cs typeface="Arial"/>
            </a:endParaRPr>
          </a:p>
        </p:txBody>
      </p:sp>
      <p:sp>
        <p:nvSpPr>
          <p:cNvPr id="5" name="object 5"/>
          <p:cNvSpPr/>
          <p:nvPr/>
        </p:nvSpPr>
        <p:spPr>
          <a:xfrm>
            <a:off x="5678423" y="1438655"/>
            <a:ext cx="5007864" cy="3883152"/>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6DFBF00C-4ECF-1248-84F2-0D8BC21D4FC5}"/>
              </a:ext>
            </a:extLst>
          </p:cNvPr>
          <p:cNvSpPr txBox="1"/>
          <p:nvPr/>
        </p:nvSpPr>
        <p:spPr>
          <a:xfrm>
            <a:off x="634085" y="5137141"/>
            <a:ext cx="4876656" cy="369332"/>
          </a:xfrm>
          <a:prstGeom prst="rect">
            <a:avLst/>
          </a:prstGeom>
          <a:noFill/>
        </p:spPr>
        <p:txBody>
          <a:bodyPr wrap="none" rtlCol="0">
            <a:spAutoFit/>
          </a:bodyPr>
          <a:lstStyle/>
          <a:p>
            <a:r>
              <a:rPr lang="en-US" dirty="0">
                <a:latin typeface="+mn-lt"/>
              </a:rPr>
              <a:t>2.net_programming/demo/</a:t>
            </a:r>
            <a:r>
              <a:rPr lang="en-US" dirty="0" err="1">
                <a:latin typeface="+mn-lt"/>
              </a:rPr>
              <a:t>netmiko_demo.py</a:t>
            </a:r>
            <a:endParaRPr lang="en-CN" dirty="0">
              <a:latin typeface="+mn-lt"/>
            </a:endParaRPr>
          </a:p>
        </p:txBody>
      </p:sp>
    </p:spTree>
    <p:extLst>
      <p:ext uri="{BB962C8B-B14F-4D97-AF65-F5344CB8AC3E}">
        <p14:creationId xmlns:p14="http://schemas.microsoft.com/office/powerpoint/2010/main" val="2703209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C4CF1-2A5A-4D4E-8566-D32001D3C0DA}"/>
              </a:ext>
            </a:extLst>
          </p:cNvPr>
          <p:cNvSpPr>
            <a:spLocks noGrp="1"/>
          </p:cNvSpPr>
          <p:nvPr>
            <p:ph type="body" sz="quarter" idx="10"/>
          </p:nvPr>
        </p:nvSpPr>
        <p:spPr/>
        <p:txBody>
          <a:bodyPr/>
          <a:lstStyle/>
          <a:p>
            <a:r>
              <a:rPr lang="en-US" altLang="zh-CN" dirty="0"/>
              <a:t>Data</a:t>
            </a:r>
            <a:r>
              <a:rPr lang="zh-CN" altLang="en-US" dirty="0"/>
              <a:t> </a:t>
            </a:r>
            <a:r>
              <a:rPr lang="en-US" altLang="zh-CN" dirty="0"/>
              <a:t>Formats</a:t>
            </a:r>
          </a:p>
          <a:p>
            <a:pPr lvl="1"/>
            <a:r>
              <a:rPr lang="en-US" altLang="zh-CN" dirty="0"/>
              <a:t>Why?</a:t>
            </a:r>
            <a:r>
              <a:rPr lang="zh-CN" altLang="en-US" dirty="0"/>
              <a:t> </a:t>
            </a:r>
            <a:endParaRPr lang="en-US" altLang="zh-CN" dirty="0"/>
          </a:p>
          <a:p>
            <a:pPr lvl="1"/>
            <a:r>
              <a:rPr lang="en-US" altLang="zh-CN" dirty="0"/>
              <a:t>What?</a:t>
            </a:r>
          </a:p>
          <a:p>
            <a:pPr lvl="1"/>
            <a:r>
              <a:rPr lang="en-US" altLang="zh-CN" dirty="0"/>
              <a:t>How?</a:t>
            </a:r>
          </a:p>
          <a:p>
            <a:r>
              <a:rPr lang="en-US" altLang="zh-CN" dirty="0"/>
              <a:t>Python</a:t>
            </a:r>
          </a:p>
          <a:p>
            <a:pPr lvl="1"/>
            <a:r>
              <a:rPr lang="en-US" altLang="zh-CN" dirty="0"/>
              <a:t>Why?</a:t>
            </a:r>
          </a:p>
          <a:p>
            <a:pPr lvl="1"/>
            <a:r>
              <a:rPr lang="en-US" altLang="zh-CN" dirty="0"/>
              <a:t>What?</a:t>
            </a:r>
          </a:p>
          <a:p>
            <a:pPr lvl="1"/>
            <a:r>
              <a:rPr lang="en-US" altLang="zh-CN" dirty="0"/>
              <a:t>How?</a:t>
            </a:r>
          </a:p>
        </p:txBody>
      </p:sp>
      <p:sp>
        <p:nvSpPr>
          <p:cNvPr id="2" name="Title 1">
            <a:extLst>
              <a:ext uri="{FF2B5EF4-FFF2-40B4-BE49-F238E27FC236}">
                <a16:creationId xmlns:a16="http://schemas.microsoft.com/office/drawing/2014/main" id="{37FA97A2-5585-DC42-9D65-5B753AE249E2}"/>
              </a:ext>
            </a:extLst>
          </p:cNvPr>
          <p:cNvSpPr>
            <a:spLocks noGrp="1"/>
          </p:cNvSpPr>
          <p:nvPr>
            <p:ph type="title"/>
          </p:nvPr>
        </p:nvSpPr>
        <p:spPr/>
        <p:txBody>
          <a:bodyPr/>
          <a:lstStyle/>
          <a:p>
            <a:r>
              <a:rPr lang="en-US" altLang="zh-CN" dirty="0"/>
              <a:t>Summary</a:t>
            </a:r>
            <a:endParaRPr lang="en-CN" dirty="0"/>
          </a:p>
        </p:txBody>
      </p:sp>
    </p:spTree>
    <p:extLst>
      <p:ext uri="{BB962C8B-B14F-4D97-AF65-F5344CB8AC3E}">
        <p14:creationId xmlns:p14="http://schemas.microsoft.com/office/powerpoint/2010/main" val="111716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6627" y="6355181"/>
            <a:ext cx="3641090" cy="146685"/>
          </a:xfrm>
          <a:prstGeom prst="rect">
            <a:avLst/>
          </a:prstGeom>
        </p:spPr>
        <p:txBody>
          <a:bodyPr vert="horz" wrap="square" lIns="0" tIns="11430" rIns="0" bIns="0" rtlCol="0">
            <a:spAutoFit/>
          </a:bodyPr>
          <a:lstStyle/>
          <a:p>
            <a:pPr marL="12700">
              <a:lnSpc>
                <a:spcPct val="100000"/>
              </a:lnSpc>
              <a:spcBef>
                <a:spcPts val="90"/>
              </a:spcBef>
            </a:pPr>
            <a:r>
              <a:rPr sz="800" spc="80" dirty="0">
                <a:solidFill>
                  <a:srgbClr val="A6A6A6"/>
                </a:solidFill>
                <a:latin typeface="Arial"/>
                <a:cs typeface="Arial"/>
              </a:rPr>
              <a:t>© </a:t>
            </a:r>
            <a:r>
              <a:rPr sz="800" spc="40" dirty="0">
                <a:solidFill>
                  <a:srgbClr val="A6A6A6"/>
                </a:solidFill>
                <a:latin typeface="Arial"/>
                <a:cs typeface="Arial"/>
              </a:rPr>
              <a:t>2017  </a:t>
            </a:r>
            <a:r>
              <a:rPr sz="800" spc="10" dirty="0">
                <a:solidFill>
                  <a:srgbClr val="A6A6A6"/>
                </a:solidFill>
                <a:latin typeface="Arial"/>
                <a:cs typeface="Arial"/>
              </a:rPr>
              <a:t>Cisco </a:t>
            </a:r>
            <a:r>
              <a:rPr sz="800" spc="15" dirty="0">
                <a:solidFill>
                  <a:srgbClr val="A6A6A6"/>
                </a:solidFill>
                <a:latin typeface="Arial"/>
                <a:cs typeface="Arial"/>
              </a:rPr>
              <a:t>and/or  </a:t>
            </a:r>
            <a:r>
              <a:rPr sz="800" spc="5" dirty="0">
                <a:solidFill>
                  <a:srgbClr val="A6A6A6"/>
                </a:solidFill>
                <a:latin typeface="Arial"/>
                <a:cs typeface="Arial"/>
              </a:rPr>
              <a:t>its affiliates.  </a:t>
            </a:r>
            <a:r>
              <a:rPr sz="800" dirty="0">
                <a:solidFill>
                  <a:srgbClr val="A6A6A6"/>
                </a:solidFill>
                <a:latin typeface="Arial"/>
                <a:cs typeface="Arial"/>
              </a:rPr>
              <a:t>All </a:t>
            </a:r>
            <a:r>
              <a:rPr sz="800" spc="5" dirty="0">
                <a:solidFill>
                  <a:srgbClr val="A6A6A6"/>
                </a:solidFill>
                <a:latin typeface="Arial"/>
                <a:cs typeface="Arial"/>
              </a:rPr>
              <a:t>rights  </a:t>
            </a:r>
            <a:r>
              <a:rPr sz="800" spc="10" dirty="0">
                <a:solidFill>
                  <a:srgbClr val="A6A6A6"/>
                </a:solidFill>
                <a:latin typeface="Arial"/>
                <a:cs typeface="Arial"/>
              </a:rPr>
              <a:t>reserved.    Cisco</a:t>
            </a:r>
            <a:r>
              <a:rPr sz="800" spc="100" dirty="0">
                <a:solidFill>
                  <a:srgbClr val="A6A6A6"/>
                </a:solidFill>
                <a:latin typeface="Arial"/>
                <a:cs typeface="Arial"/>
              </a:rPr>
              <a:t> </a:t>
            </a:r>
            <a:r>
              <a:rPr sz="800" spc="5" dirty="0">
                <a:solidFill>
                  <a:srgbClr val="A6A6A6"/>
                </a:solidFill>
                <a:latin typeface="Arial"/>
                <a:cs typeface="Arial"/>
              </a:rPr>
              <a:t>Confidential</a:t>
            </a:r>
            <a:endParaRPr sz="800">
              <a:latin typeface="Arial"/>
              <a:cs typeface="Arial"/>
            </a:endParaRPr>
          </a:p>
        </p:txBody>
      </p:sp>
      <p:sp>
        <p:nvSpPr>
          <p:cNvPr id="4" name="object 4"/>
          <p:cNvSpPr txBox="1"/>
          <p:nvPr/>
        </p:nvSpPr>
        <p:spPr>
          <a:xfrm>
            <a:off x="6531864" y="231647"/>
            <a:ext cx="5468620" cy="6370320"/>
          </a:xfrm>
          <a:prstGeom prst="rect">
            <a:avLst/>
          </a:prstGeom>
          <a:solidFill>
            <a:srgbClr val="282828"/>
          </a:solidFill>
        </p:spPr>
        <p:txBody>
          <a:bodyPr vert="horz" wrap="square" lIns="0" tIns="27940" rIns="0" bIns="0" rtlCol="0">
            <a:spAutoFit/>
          </a:bodyPr>
          <a:lstStyle/>
          <a:p>
            <a:pPr marL="93345">
              <a:lnSpc>
                <a:spcPct val="100000"/>
              </a:lnSpc>
              <a:spcBef>
                <a:spcPts val="220"/>
              </a:spcBef>
            </a:pPr>
            <a:r>
              <a:rPr sz="1200" dirty="0">
                <a:solidFill>
                  <a:srgbClr val="FFFFFF"/>
                </a:solidFill>
                <a:latin typeface="Courier New"/>
                <a:cs typeface="Courier New"/>
              </a:rPr>
              <a:t>{</a:t>
            </a:r>
            <a:endParaRPr sz="1200">
              <a:latin typeface="Courier New"/>
              <a:cs typeface="Courier New"/>
            </a:endParaRPr>
          </a:p>
          <a:p>
            <a:pPr marL="828040" marR="2144395" indent="-368935">
              <a:lnSpc>
                <a:spcPct val="100000"/>
              </a:lnSpc>
            </a:pPr>
            <a:r>
              <a:rPr sz="1200" spc="-5" dirty="0">
                <a:solidFill>
                  <a:srgbClr val="FFFFFF"/>
                </a:solidFill>
                <a:latin typeface="Courier New"/>
                <a:cs typeface="Courier New"/>
              </a:rPr>
              <a:t>"ietf-interfaces:interfaces": </a:t>
            </a:r>
            <a:r>
              <a:rPr sz="1200" dirty="0">
                <a:solidFill>
                  <a:srgbClr val="FFFFFF"/>
                </a:solidFill>
                <a:latin typeface="Courier New"/>
                <a:cs typeface="Courier New"/>
              </a:rPr>
              <a:t>{  "interface":</a:t>
            </a:r>
            <a:r>
              <a:rPr sz="1200" spc="-75" dirty="0">
                <a:solidFill>
                  <a:srgbClr val="FFFFFF"/>
                </a:solidFill>
                <a:latin typeface="Courier New"/>
                <a:cs typeface="Courier New"/>
              </a:rPr>
              <a:t> </a:t>
            </a:r>
            <a:r>
              <a:rPr sz="1200" dirty="0">
                <a:solidFill>
                  <a:srgbClr val="FFFFFF"/>
                </a:solidFill>
                <a:latin typeface="Courier New"/>
                <a:cs typeface="Courier New"/>
              </a:rPr>
              <a:t>[</a:t>
            </a:r>
            <a:endParaRPr sz="1200">
              <a:latin typeface="Courier New"/>
              <a:cs typeface="Courier New"/>
            </a:endParaRPr>
          </a:p>
          <a:p>
            <a:pPr marL="1196975">
              <a:lnSpc>
                <a:spcPct val="100000"/>
              </a:lnSpc>
            </a:pPr>
            <a:r>
              <a:rPr sz="1200" dirty="0">
                <a:solidFill>
                  <a:srgbClr val="FFFFFF"/>
                </a:solidFill>
                <a:latin typeface="Courier New"/>
                <a:cs typeface="Courier New"/>
              </a:rPr>
              <a:t>{</a:t>
            </a:r>
            <a:endParaRPr sz="1200">
              <a:latin typeface="Courier New"/>
              <a:cs typeface="Courier New"/>
            </a:endParaRPr>
          </a:p>
          <a:p>
            <a:pPr marL="1565910" marR="394335">
              <a:lnSpc>
                <a:spcPct val="100000"/>
              </a:lnSpc>
            </a:pPr>
            <a:r>
              <a:rPr sz="1200" spc="-5" dirty="0">
                <a:solidFill>
                  <a:srgbClr val="FFFFFF"/>
                </a:solidFill>
                <a:latin typeface="Courier New"/>
                <a:cs typeface="Courier New"/>
              </a:rPr>
              <a:t>"name": "GigabitEthernet2",  </a:t>
            </a:r>
            <a:r>
              <a:rPr sz="1200" dirty="0">
                <a:solidFill>
                  <a:srgbClr val="FFFFFF"/>
                </a:solidFill>
                <a:latin typeface="Courier New"/>
                <a:cs typeface="Courier New"/>
              </a:rPr>
              <a:t>"description": "Wide </a:t>
            </a:r>
            <a:r>
              <a:rPr sz="1200" spc="-5" dirty="0">
                <a:solidFill>
                  <a:srgbClr val="FFFFFF"/>
                </a:solidFill>
                <a:latin typeface="Courier New"/>
                <a:cs typeface="Courier New"/>
              </a:rPr>
              <a:t>Area Network",  "type": </a:t>
            </a:r>
            <a:r>
              <a:rPr sz="1200" dirty="0">
                <a:solidFill>
                  <a:srgbClr val="FFFFFF"/>
                </a:solidFill>
                <a:latin typeface="Courier New"/>
                <a:cs typeface="Courier New"/>
              </a:rPr>
              <a:t>"iana-if-type:ethernetCsmacd",  "enabled":</a:t>
            </a:r>
            <a:r>
              <a:rPr sz="1200" spc="-65" dirty="0">
                <a:solidFill>
                  <a:srgbClr val="FFFFFF"/>
                </a:solidFill>
                <a:latin typeface="Courier New"/>
                <a:cs typeface="Courier New"/>
              </a:rPr>
              <a:t> </a:t>
            </a:r>
            <a:r>
              <a:rPr sz="1200" spc="-5" dirty="0">
                <a:solidFill>
                  <a:srgbClr val="FFFFFF"/>
                </a:solidFill>
                <a:latin typeface="Courier New"/>
                <a:cs typeface="Courier New"/>
              </a:rPr>
              <a:t>true,</a:t>
            </a:r>
            <a:endParaRPr sz="1200">
              <a:latin typeface="Courier New"/>
              <a:cs typeface="Courier New"/>
            </a:endParaRPr>
          </a:p>
          <a:p>
            <a:pPr marL="1565910">
              <a:lnSpc>
                <a:spcPct val="100000"/>
              </a:lnSpc>
            </a:pPr>
            <a:r>
              <a:rPr sz="1200" spc="-5" dirty="0">
                <a:solidFill>
                  <a:srgbClr val="FFFFFF"/>
                </a:solidFill>
                <a:latin typeface="Courier New"/>
                <a:cs typeface="Courier New"/>
              </a:rPr>
              <a:t>"ietf-ip:ipv4": </a:t>
            </a:r>
            <a:r>
              <a:rPr sz="1200" dirty="0">
                <a:solidFill>
                  <a:srgbClr val="FFFFFF"/>
                </a:solidFill>
                <a:latin typeface="Courier New"/>
                <a:cs typeface="Courier New"/>
              </a:rPr>
              <a:t>{</a:t>
            </a:r>
            <a:endParaRPr sz="1200">
              <a:latin typeface="Courier New"/>
              <a:cs typeface="Courier New"/>
            </a:endParaRPr>
          </a:p>
          <a:p>
            <a:pPr marR="489584" algn="ctr">
              <a:lnSpc>
                <a:spcPct val="100000"/>
              </a:lnSpc>
            </a:pPr>
            <a:r>
              <a:rPr sz="1200" dirty="0">
                <a:solidFill>
                  <a:srgbClr val="FFFFFF"/>
                </a:solidFill>
                <a:latin typeface="Courier New"/>
                <a:cs typeface="Courier New"/>
              </a:rPr>
              <a:t>"address":</a:t>
            </a:r>
            <a:r>
              <a:rPr sz="1200" spc="-75" dirty="0">
                <a:solidFill>
                  <a:srgbClr val="FFFFFF"/>
                </a:solidFill>
                <a:latin typeface="Courier New"/>
                <a:cs typeface="Courier New"/>
              </a:rPr>
              <a:t> </a:t>
            </a:r>
            <a:r>
              <a:rPr sz="1200" dirty="0">
                <a:solidFill>
                  <a:srgbClr val="FFFFFF"/>
                </a:solidFill>
                <a:latin typeface="Courier New"/>
                <a:cs typeface="Courier New"/>
              </a:rPr>
              <a:t>[</a:t>
            </a:r>
            <a:endParaRPr sz="1200">
              <a:latin typeface="Courier New"/>
              <a:cs typeface="Courier New"/>
            </a:endParaRPr>
          </a:p>
          <a:p>
            <a:pPr marR="766445" algn="ctr">
              <a:lnSpc>
                <a:spcPct val="100000"/>
              </a:lnSpc>
              <a:spcBef>
                <a:spcPts val="5"/>
              </a:spcBef>
            </a:pPr>
            <a:r>
              <a:rPr sz="1200" dirty="0">
                <a:solidFill>
                  <a:srgbClr val="FFFFFF"/>
                </a:solidFill>
                <a:latin typeface="Courier New"/>
                <a:cs typeface="Courier New"/>
              </a:rPr>
              <a:t>{</a:t>
            </a:r>
            <a:endParaRPr sz="1200">
              <a:latin typeface="Courier New"/>
              <a:cs typeface="Courier New"/>
            </a:endParaRPr>
          </a:p>
          <a:p>
            <a:pPr marL="2669540">
              <a:lnSpc>
                <a:spcPct val="100000"/>
              </a:lnSpc>
            </a:pPr>
            <a:r>
              <a:rPr sz="1200" dirty="0">
                <a:solidFill>
                  <a:srgbClr val="FFFFFF"/>
                </a:solidFill>
                <a:latin typeface="Courier New"/>
                <a:cs typeface="Courier New"/>
              </a:rPr>
              <a:t>"ip":</a:t>
            </a:r>
            <a:r>
              <a:rPr sz="1200" spc="-65" dirty="0">
                <a:solidFill>
                  <a:srgbClr val="FFFFFF"/>
                </a:solidFill>
                <a:latin typeface="Courier New"/>
                <a:cs typeface="Courier New"/>
              </a:rPr>
              <a:t> </a:t>
            </a:r>
            <a:r>
              <a:rPr sz="1200" dirty="0">
                <a:solidFill>
                  <a:srgbClr val="FFFFFF"/>
                </a:solidFill>
                <a:latin typeface="Courier New"/>
                <a:cs typeface="Courier New"/>
              </a:rPr>
              <a:t>"172.16.0.2",</a:t>
            </a:r>
            <a:endParaRPr sz="1200">
              <a:latin typeface="Courier New"/>
              <a:cs typeface="Courier New"/>
            </a:endParaRPr>
          </a:p>
          <a:p>
            <a:pPr marL="2669540">
              <a:lnSpc>
                <a:spcPct val="100000"/>
              </a:lnSpc>
            </a:pPr>
            <a:r>
              <a:rPr sz="1200" dirty="0">
                <a:solidFill>
                  <a:srgbClr val="FFFFFF"/>
                </a:solidFill>
                <a:latin typeface="Courier New"/>
                <a:cs typeface="Courier New"/>
              </a:rPr>
              <a:t>"netmask":</a:t>
            </a:r>
            <a:r>
              <a:rPr sz="1200" spc="-5" dirty="0">
                <a:solidFill>
                  <a:srgbClr val="FFFFFF"/>
                </a:solidFill>
                <a:latin typeface="Courier New"/>
                <a:cs typeface="Courier New"/>
              </a:rPr>
              <a:t> "255.255.255.0"</a:t>
            </a:r>
            <a:endParaRPr sz="1200">
              <a:latin typeface="Courier New"/>
              <a:cs typeface="Courier New"/>
            </a:endParaRPr>
          </a:p>
          <a:p>
            <a:pPr marR="766445" algn="ctr">
              <a:lnSpc>
                <a:spcPct val="100000"/>
              </a:lnSpc>
            </a:pPr>
            <a:r>
              <a:rPr sz="1200" dirty="0">
                <a:solidFill>
                  <a:srgbClr val="FFFFFF"/>
                </a:solidFill>
                <a:latin typeface="Courier New"/>
                <a:cs typeface="Courier New"/>
              </a:rPr>
              <a:t>}</a:t>
            </a:r>
            <a:endParaRPr sz="1200">
              <a:latin typeface="Courier New"/>
              <a:cs typeface="Courier New"/>
            </a:endParaRPr>
          </a:p>
          <a:p>
            <a:pPr marR="1504950" algn="ctr">
              <a:lnSpc>
                <a:spcPct val="100000"/>
              </a:lnSpc>
            </a:pPr>
            <a:r>
              <a:rPr sz="1200" dirty="0">
                <a:solidFill>
                  <a:srgbClr val="FFFFFF"/>
                </a:solidFill>
                <a:latin typeface="Courier New"/>
                <a:cs typeface="Courier New"/>
              </a:rPr>
              <a:t>]</a:t>
            </a:r>
            <a:endParaRPr sz="1200">
              <a:latin typeface="Courier New"/>
              <a:cs typeface="Courier New"/>
            </a:endParaRPr>
          </a:p>
          <a:p>
            <a:pPr marL="1565910">
              <a:lnSpc>
                <a:spcPct val="100000"/>
              </a:lnSpc>
            </a:pPr>
            <a:r>
              <a:rPr sz="1200" dirty="0">
                <a:solidFill>
                  <a:srgbClr val="FFFFFF"/>
                </a:solidFill>
                <a:latin typeface="Courier New"/>
                <a:cs typeface="Courier New"/>
              </a:rPr>
              <a:t>}</a:t>
            </a:r>
            <a:endParaRPr sz="1200">
              <a:latin typeface="Courier New"/>
              <a:cs typeface="Courier New"/>
            </a:endParaRPr>
          </a:p>
          <a:p>
            <a:pPr marL="1196975">
              <a:lnSpc>
                <a:spcPct val="100000"/>
              </a:lnSpc>
            </a:pPr>
            <a:r>
              <a:rPr sz="1200" spc="-5" dirty="0">
                <a:solidFill>
                  <a:srgbClr val="FFFFFF"/>
                </a:solidFill>
                <a:latin typeface="Courier New"/>
                <a:cs typeface="Courier New"/>
              </a:rPr>
              <a:t>},</a:t>
            </a:r>
            <a:endParaRPr sz="1200">
              <a:latin typeface="Courier New"/>
              <a:cs typeface="Courier New"/>
            </a:endParaRPr>
          </a:p>
          <a:p>
            <a:pPr marL="1196975">
              <a:lnSpc>
                <a:spcPct val="100000"/>
              </a:lnSpc>
            </a:pPr>
            <a:r>
              <a:rPr sz="1200" dirty="0">
                <a:solidFill>
                  <a:srgbClr val="FFFFFF"/>
                </a:solidFill>
                <a:latin typeface="Courier New"/>
                <a:cs typeface="Courier New"/>
              </a:rPr>
              <a:t>{</a:t>
            </a:r>
            <a:endParaRPr sz="1200">
              <a:latin typeface="Courier New"/>
              <a:cs typeface="Courier New"/>
            </a:endParaRPr>
          </a:p>
          <a:p>
            <a:pPr marL="1565910" marR="394335">
              <a:lnSpc>
                <a:spcPct val="100000"/>
              </a:lnSpc>
              <a:spcBef>
                <a:spcPts val="5"/>
              </a:spcBef>
            </a:pPr>
            <a:r>
              <a:rPr sz="1200" spc="-5" dirty="0">
                <a:solidFill>
                  <a:srgbClr val="FFFFFF"/>
                </a:solidFill>
                <a:latin typeface="Courier New"/>
                <a:cs typeface="Courier New"/>
              </a:rPr>
              <a:t>"name": "GigabitEthernet3",  </a:t>
            </a:r>
            <a:r>
              <a:rPr sz="1200" dirty="0">
                <a:solidFill>
                  <a:srgbClr val="FFFFFF"/>
                </a:solidFill>
                <a:latin typeface="Courier New"/>
                <a:cs typeface="Courier New"/>
              </a:rPr>
              <a:t>"description": </a:t>
            </a:r>
            <a:r>
              <a:rPr sz="1200" spc="-5" dirty="0">
                <a:solidFill>
                  <a:srgbClr val="FFFFFF"/>
                </a:solidFill>
                <a:latin typeface="Courier New"/>
                <a:cs typeface="Courier New"/>
              </a:rPr>
              <a:t>"Local Area Network",  "type": </a:t>
            </a:r>
            <a:r>
              <a:rPr sz="1200" dirty="0">
                <a:solidFill>
                  <a:srgbClr val="FFFFFF"/>
                </a:solidFill>
                <a:latin typeface="Courier New"/>
                <a:cs typeface="Courier New"/>
              </a:rPr>
              <a:t>"iana-if-type:ethernetCsmacd",  "enabled":</a:t>
            </a:r>
            <a:r>
              <a:rPr sz="1200" spc="-65" dirty="0">
                <a:solidFill>
                  <a:srgbClr val="FFFFFF"/>
                </a:solidFill>
                <a:latin typeface="Courier New"/>
                <a:cs typeface="Courier New"/>
              </a:rPr>
              <a:t> </a:t>
            </a:r>
            <a:r>
              <a:rPr sz="1200" spc="-5" dirty="0">
                <a:solidFill>
                  <a:srgbClr val="FFFFFF"/>
                </a:solidFill>
                <a:latin typeface="Courier New"/>
                <a:cs typeface="Courier New"/>
              </a:rPr>
              <a:t>true,</a:t>
            </a:r>
            <a:endParaRPr sz="1200">
              <a:latin typeface="Courier New"/>
              <a:cs typeface="Courier New"/>
            </a:endParaRPr>
          </a:p>
          <a:p>
            <a:pPr marL="1565910">
              <a:lnSpc>
                <a:spcPct val="100000"/>
              </a:lnSpc>
            </a:pPr>
            <a:r>
              <a:rPr sz="1200" spc="-5" dirty="0">
                <a:solidFill>
                  <a:srgbClr val="FFFFFF"/>
                </a:solidFill>
                <a:latin typeface="Courier New"/>
                <a:cs typeface="Courier New"/>
              </a:rPr>
              <a:t>"ietf-ip:ipv4": </a:t>
            </a:r>
            <a:r>
              <a:rPr sz="1200" dirty="0">
                <a:solidFill>
                  <a:srgbClr val="FFFFFF"/>
                </a:solidFill>
                <a:latin typeface="Courier New"/>
                <a:cs typeface="Courier New"/>
              </a:rPr>
              <a:t>{</a:t>
            </a:r>
            <a:endParaRPr sz="1200">
              <a:latin typeface="Courier New"/>
              <a:cs typeface="Courier New"/>
            </a:endParaRPr>
          </a:p>
          <a:p>
            <a:pPr marR="489584" algn="ctr">
              <a:lnSpc>
                <a:spcPct val="100000"/>
              </a:lnSpc>
            </a:pPr>
            <a:r>
              <a:rPr sz="1200" dirty="0">
                <a:solidFill>
                  <a:srgbClr val="FFFFFF"/>
                </a:solidFill>
                <a:latin typeface="Courier New"/>
                <a:cs typeface="Courier New"/>
              </a:rPr>
              <a:t>"address":</a:t>
            </a:r>
            <a:r>
              <a:rPr sz="1200" spc="-75" dirty="0">
                <a:solidFill>
                  <a:srgbClr val="FFFFFF"/>
                </a:solidFill>
                <a:latin typeface="Courier New"/>
                <a:cs typeface="Courier New"/>
              </a:rPr>
              <a:t> </a:t>
            </a:r>
            <a:r>
              <a:rPr sz="1200" dirty="0">
                <a:solidFill>
                  <a:srgbClr val="FFFFFF"/>
                </a:solidFill>
                <a:latin typeface="Courier New"/>
                <a:cs typeface="Courier New"/>
              </a:rPr>
              <a:t>[</a:t>
            </a:r>
            <a:endParaRPr sz="1200">
              <a:latin typeface="Courier New"/>
              <a:cs typeface="Courier New"/>
            </a:endParaRPr>
          </a:p>
          <a:p>
            <a:pPr marR="766445" algn="ctr">
              <a:lnSpc>
                <a:spcPct val="100000"/>
              </a:lnSpc>
            </a:pPr>
            <a:r>
              <a:rPr sz="1200" dirty="0">
                <a:solidFill>
                  <a:srgbClr val="FFFFFF"/>
                </a:solidFill>
                <a:latin typeface="Courier New"/>
                <a:cs typeface="Courier New"/>
              </a:rPr>
              <a:t>{</a:t>
            </a:r>
            <a:endParaRPr sz="1200">
              <a:latin typeface="Courier New"/>
              <a:cs typeface="Courier New"/>
            </a:endParaRPr>
          </a:p>
          <a:p>
            <a:pPr marL="2669540">
              <a:lnSpc>
                <a:spcPct val="100000"/>
              </a:lnSpc>
            </a:pPr>
            <a:r>
              <a:rPr sz="1200" dirty="0">
                <a:solidFill>
                  <a:srgbClr val="FFFFFF"/>
                </a:solidFill>
                <a:latin typeface="Courier New"/>
                <a:cs typeface="Courier New"/>
              </a:rPr>
              <a:t>"ip":</a:t>
            </a:r>
            <a:r>
              <a:rPr sz="1200" spc="-65" dirty="0">
                <a:solidFill>
                  <a:srgbClr val="FFFFFF"/>
                </a:solidFill>
                <a:latin typeface="Courier New"/>
                <a:cs typeface="Courier New"/>
              </a:rPr>
              <a:t> </a:t>
            </a:r>
            <a:r>
              <a:rPr sz="1200" dirty="0">
                <a:solidFill>
                  <a:srgbClr val="FFFFFF"/>
                </a:solidFill>
                <a:latin typeface="Courier New"/>
                <a:cs typeface="Courier New"/>
              </a:rPr>
              <a:t>"172.17.0.1",</a:t>
            </a:r>
            <a:endParaRPr sz="1200">
              <a:latin typeface="Courier New"/>
              <a:cs typeface="Courier New"/>
            </a:endParaRPr>
          </a:p>
          <a:p>
            <a:pPr marL="2669540">
              <a:lnSpc>
                <a:spcPct val="100000"/>
              </a:lnSpc>
              <a:spcBef>
                <a:spcPts val="5"/>
              </a:spcBef>
            </a:pPr>
            <a:r>
              <a:rPr sz="1200" dirty="0">
                <a:solidFill>
                  <a:srgbClr val="FFFFFF"/>
                </a:solidFill>
                <a:latin typeface="Courier New"/>
                <a:cs typeface="Courier New"/>
              </a:rPr>
              <a:t>"netmask":</a:t>
            </a:r>
            <a:r>
              <a:rPr sz="1200" spc="-5" dirty="0">
                <a:solidFill>
                  <a:srgbClr val="FFFFFF"/>
                </a:solidFill>
                <a:latin typeface="Courier New"/>
                <a:cs typeface="Courier New"/>
              </a:rPr>
              <a:t> "255.255.255.0"</a:t>
            </a:r>
            <a:endParaRPr sz="1200">
              <a:latin typeface="Courier New"/>
              <a:cs typeface="Courier New"/>
            </a:endParaRPr>
          </a:p>
          <a:p>
            <a:pPr marR="766445" algn="ctr">
              <a:lnSpc>
                <a:spcPct val="100000"/>
              </a:lnSpc>
            </a:pPr>
            <a:r>
              <a:rPr sz="1200" dirty="0">
                <a:solidFill>
                  <a:srgbClr val="FFFFFF"/>
                </a:solidFill>
                <a:latin typeface="Courier New"/>
                <a:cs typeface="Courier New"/>
              </a:rPr>
              <a:t>}</a:t>
            </a:r>
            <a:endParaRPr sz="1200">
              <a:latin typeface="Courier New"/>
              <a:cs typeface="Courier New"/>
            </a:endParaRPr>
          </a:p>
          <a:p>
            <a:pPr marR="1504950" algn="ctr">
              <a:lnSpc>
                <a:spcPct val="100000"/>
              </a:lnSpc>
            </a:pPr>
            <a:r>
              <a:rPr sz="1200" dirty="0">
                <a:solidFill>
                  <a:srgbClr val="FFFFFF"/>
                </a:solidFill>
                <a:latin typeface="Courier New"/>
                <a:cs typeface="Courier New"/>
              </a:rPr>
              <a:t>]</a:t>
            </a:r>
            <a:endParaRPr sz="1200">
              <a:latin typeface="Courier New"/>
              <a:cs typeface="Courier New"/>
            </a:endParaRPr>
          </a:p>
          <a:p>
            <a:pPr marL="1565910">
              <a:lnSpc>
                <a:spcPct val="100000"/>
              </a:lnSpc>
            </a:pPr>
            <a:r>
              <a:rPr sz="1200" dirty="0">
                <a:solidFill>
                  <a:srgbClr val="FFFFFF"/>
                </a:solidFill>
                <a:latin typeface="Courier New"/>
                <a:cs typeface="Courier New"/>
              </a:rPr>
              <a:t>}</a:t>
            </a:r>
            <a:endParaRPr sz="1200">
              <a:latin typeface="Courier New"/>
              <a:cs typeface="Courier New"/>
            </a:endParaRPr>
          </a:p>
          <a:p>
            <a:pPr marL="1196975">
              <a:lnSpc>
                <a:spcPct val="100000"/>
              </a:lnSpc>
            </a:pPr>
            <a:r>
              <a:rPr sz="1200" dirty="0">
                <a:solidFill>
                  <a:srgbClr val="FFFFFF"/>
                </a:solidFill>
                <a:latin typeface="Courier New"/>
                <a:cs typeface="Courier New"/>
              </a:rPr>
              <a:t>}</a:t>
            </a:r>
            <a:endParaRPr sz="1200">
              <a:latin typeface="Courier New"/>
              <a:cs typeface="Courier New"/>
            </a:endParaRPr>
          </a:p>
          <a:p>
            <a:pPr marL="828040">
              <a:lnSpc>
                <a:spcPct val="100000"/>
              </a:lnSpc>
            </a:pPr>
            <a:r>
              <a:rPr sz="1200" dirty="0">
                <a:solidFill>
                  <a:srgbClr val="FFFFFF"/>
                </a:solidFill>
                <a:latin typeface="Courier New"/>
                <a:cs typeface="Courier New"/>
              </a:rPr>
              <a:t>]</a:t>
            </a:r>
            <a:endParaRPr sz="1200">
              <a:latin typeface="Courier New"/>
              <a:cs typeface="Courier New"/>
            </a:endParaRPr>
          </a:p>
          <a:p>
            <a:pPr marL="459105">
              <a:lnSpc>
                <a:spcPct val="100000"/>
              </a:lnSpc>
            </a:pPr>
            <a:r>
              <a:rPr sz="1200" dirty="0">
                <a:solidFill>
                  <a:srgbClr val="FFFFFF"/>
                </a:solidFill>
                <a:latin typeface="Courier New"/>
                <a:cs typeface="Courier New"/>
              </a:rPr>
              <a:t>}</a:t>
            </a:r>
            <a:endParaRPr sz="1200">
              <a:latin typeface="Courier New"/>
              <a:cs typeface="Courier New"/>
            </a:endParaRPr>
          </a:p>
          <a:p>
            <a:pPr marL="93345">
              <a:lnSpc>
                <a:spcPct val="100000"/>
              </a:lnSpc>
            </a:pPr>
            <a:r>
              <a:rPr sz="1200" dirty="0">
                <a:solidFill>
                  <a:srgbClr val="FFFFFF"/>
                </a:solidFill>
                <a:latin typeface="Courier New"/>
                <a:cs typeface="Courier New"/>
              </a:rPr>
              <a:t>}</a:t>
            </a:r>
            <a:endParaRPr sz="1200">
              <a:latin typeface="Courier New"/>
              <a:cs typeface="Courier New"/>
            </a:endParaRPr>
          </a:p>
        </p:txBody>
      </p:sp>
      <p:sp>
        <p:nvSpPr>
          <p:cNvPr id="5" name="object 5"/>
          <p:cNvSpPr/>
          <p:nvPr/>
        </p:nvSpPr>
        <p:spPr>
          <a:xfrm>
            <a:off x="103631" y="3630167"/>
            <a:ext cx="3249168" cy="27005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85872" y="1609344"/>
            <a:ext cx="3639312" cy="353567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131690" y="3694938"/>
            <a:ext cx="635635" cy="270510"/>
          </a:xfrm>
          <a:prstGeom prst="rect">
            <a:avLst/>
          </a:prstGeom>
        </p:spPr>
        <p:txBody>
          <a:bodyPr vert="horz" wrap="square" lIns="0" tIns="13335" rIns="0" bIns="0" rtlCol="0">
            <a:spAutoFit/>
          </a:bodyPr>
          <a:lstStyle/>
          <a:p>
            <a:pPr marL="12700">
              <a:lnSpc>
                <a:spcPct val="100000"/>
              </a:lnSpc>
              <a:spcBef>
                <a:spcPts val="105"/>
              </a:spcBef>
            </a:pPr>
            <a:r>
              <a:rPr sz="1600" b="1" dirty="0">
                <a:solidFill>
                  <a:srgbClr val="FFFFFF"/>
                </a:solidFill>
                <a:latin typeface="Courier New"/>
                <a:cs typeface="Courier New"/>
              </a:rPr>
              <a:t>&gt;</a:t>
            </a:r>
            <a:r>
              <a:rPr sz="1600" b="1" spc="-105" dirty="0">
                <a:solidFill>
                  <a:srgbClr val="FFFFFF"/>
                </a:solidFill>
                <a:latin typeface="Courier New"/>
                <a:cs typeface="Courier New"/>
              </a:rPr>
              <a:t> </a:t>
            </a:r>
            <a:r>
              <a:rPr sz="1600" b="1" dirty="0">
                <a:solidFill>
                  <a:srgbClr val="FFFFFF"/>
                </a:solidFill>
                <a:latin typeface="Courier New"/>
                <a:cs typeface="Courier New"/>
              </a:rPr>
              <a:t>:-)</a:t>
            </a:r>
            <a:endParaRPr sz="1600">
              <a:latin typeface="Courier New"/>
              <a:cs typeface="Courier New"/>
            </a:endParaRPr>
          </a:p>
        </p:txBody>
      </p:sp>
      <p:sp>
        <p:nvSpPr>
          <p:cNvPr id="10" name="Title 9">
            <a:extLst>
              <a:ext uri="{FF2B5EF4-FFF2-40B4-BE49-F238E27FC236}">
                <a16:creationId xmlns:a16="http://schemas.microsoft.com/office/drawing/2014/main" id="{A3ECD603-1342-F44A-9BE4-3E7F27F25523}"/>
              </a:ext>
            </a:extLst>
          </p:cNvPr>
          <p:cNvSpPr>
            <a:spLocks noGrp="1"/>
          </p:cNvSpPr>
          <p:nvPr>
            <p:ph type="title"/>
          </p:nvPr>
        </p:nvSpPr>
        <p:spPr/>
        <p:txBody>
          <a:bodyPr/>
          <a:lstStyle/>
          <a:p>
            <a:r>
              <a:rPr lang="en-US" dirty="0"/>
              <a:t>Know Your Audience</a:t>
            </a:r>
            <a:endParaRPr lang="en-CN" dirty="0"/>
          </a:p>
        </p:txBody>
      </p:sp>
    </p:spTree>
    <p:extLst>
      <p:ext uri="{BB962C8B-B14F-4D97-AF65-F5344CB8AC3E}">
        <p14:creationId xmlns:p14="http://schemas.microsoft.com/office/powerpoint/2010/main" val="19786112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1CB1D4-DD93-9A4C-BC5C-065923FD71B9}"/>
              </a:ext>
            </a:extLst>
          </p:cNvPr>
          <p:cNvSpPr>
            <a:spLocks noGrp="1"/>
          </p:cNvSpPr>
          <p:nvPr>
            <p:ph type="body" sz="quarter" idx="10"/>
          </p:nvPr>
        </p:nvSpPr>
        <p:spPr>
          <a:xfrm>
            <a:off x="397461" y="1525044"/>
            <a:ext cx="10911889" cy="4519083"/>
          </a:xfrm>
        </p:spPr>
        <p:txBody>
          <a:bodyPr/>
          <a:lstStyle/>
          <a:p>
            <a:r>
              <a:rPr lang="en-CN" dirty="0"/>
              <a:t>Print</a:t>
            </a:r>
            <a:r>
              <a:rPr lang="zh-CN" altLang="en-US" dirty="0"/>
              <a:t> </a:t>
            </a:r>
            <a:r>
              <a:rPr lang="en-US" altLang="zh-CN" dirty="0"/>
              <a:t>all</a:t>
            </a:r>
            <a:r>
              <a:rPr lang="zh-CN" altLang="en-US" dirty="0"/>
              <a:t> </a:t>
            </a:r>
            <a:r>
              <a:rPr lang="en-US" altLang="zh-CN" dirty="0"/>
              <a:t>participants’</a:t>
            </a:r>
            <a:r>
              <a:rPr lang="zh-CN" altLang="en-US" dirty="0"/>
              <a:t> </a:t>
            </a:r>
            <a:r>
              <a:rPr lang="en-US" altLang="zh-CN" dirty="0"/>
              <a:t>skills</a:t>
            </a:r>
            <a:r>
              <a:rPr lang="zh-CN" altLang="en-US" dirty="0"/>
              <a:t> </a:t>
            </a:r>
            <a:r>
              <a:rPr lang="en-US" altLang="zh-CN" dirty="0"/>
              <a:t>as</a:t>
            </a:r>
            <a:r>
              <a:rPr lang="zh-CN" altLang="en-US" dirty="0"/>
              <a:t> </a:t>
            </a:r>
            <a:r>
              <a:rPr lang="en-US" altLang="zh-CN" dirty="0"/>
              <a:t>a</a:t>
            </a:r>
            <a:r>
              <a:rPr lang="zh-CN" altLang="en-US" dirty="0"/>
              <a:t> </a:t>
            </a:r>
            <a:r>
              <a:rPr lang="en-US" altLang="zh-CN" dirty="0"/>
              <a:t>table</a:t>
            </a:r>
          </a:p>
          <a:p>
            <a:pPr lvl="1"/>
            <a:r>
              <a:rPr lang="en-US" altLang="zh-CN" dirty="0"/>
              <a:t>Use</a:t>
            </a:r>
            <a:r>
              <a:rPr lang="zh-CN" altLang="en-US" dirty="0"/>
              <a:t> </a:t>
            </a:r>
            <a:r>
              <a:rPr lang="en-US" altLang="zh-CN" dirty="0"/>
              <a:t>tabulate</a:t>
            </a:r>
            <a:r>
              <a:rPr lang="zh-CN" altLang="en-US" dirty="0"/>
              <a:t> </a:t>
            </a:r>
            <a:r>
              <a:rPr lang="en-US" altLang="zh-CN" dirty="0"/>
              <a:t>package</a:t>
            </a:r>
            <a:r>
              <a:rPr lang="zh-CN" altLang="en-US" dirty="0"/>
              <a:t> </a:t>
            </a:r>
            <a:endParaRPr lang="en-US" altLang="zh-CN" dirty="0"/>
          </a:p>
          <a:p>
            <a:pPr lvl="1"/>
            <a:r>
              <a:rPr lang="en-US" altLang="zh-CN" dirty="0"/>
              <a:t>Find</a:t>
            </a:r>
            <a:r>
              <a:rPr lang="zh-CN" altLang="en-US" dirty="0"/>
              <a:t> </a:t>
            </a:r>
            <a:r>
              <a:rPr lang="en-US" altLang="zh-CN" dirty="0"/>
              <a:t>data</a:t>
            </a:r>
            <a:r>
              <a:rPr lang="zh-CN" altLang="en-US" dirty="0"/>
              <a:t> </a:t>
            </a:r>
            <a:r>
              <a:rPr lang="en-US" altLang="zh-CN" dirty="0"/>
              <a:t>at</a:t>
            </a:r>
            <a:r>
              <a:rPr lang="zh-CN" altLang="en-US" dirty="0"/>
              <a:t> </a:t>
            </a:r>
            <a:r>
              <a:rPr lang="en-US" altLang="zh-CN" i="1" dirty="0">
                <a:solidFill>
                  <a:srgbClr val="00B0F0"/>
                </a:solidFill>
              </a:rPr>
              <a:t>2.net_programming/hands-on/</a:t>
            </a:r>
            <a:r>
              <a:rPr lang="en-US" altLang="zh-CN" i="1" dirty="0" err="1">
                <a:solidFill>
                  <a:srgbClr val="00B0F0"/>
                </a:solidFill>
              </a:rPr>
              <a:t>namelist_all.json</a:t>
            </a:r>
            <a:endParaRPr lang="en-US" altLang="zh-CN" i="1" dirty="0">
              <a:solidFill>
                <a:srgbClr val="00B0F0"/>
              </a:solidFill>
            </a:endParaRPr>
          </a:p>
          <a:p>
            <a:pPr lvl="1"/>
            <a:endParaRPr lang="en-US" altLang="zh-CN" dirty="0"/>
          </a:p>
          <a:p>
            <a:pPr lvl="1"/>
            <a:endParaRPr lang="en-CN" dirty="0"/>
          </a:p>
        </p:txBody>
      </p:sp>
      <p:sp>
        <p:nvSpPr>
          <p:cNvPr id="5" name="Title 4">
            <a:extLst>
              <a:ext uri="{FF2B5EF4-FFF2-40B4-BE49-F238E27FC236}">
                <a16:creationId xmlns:a16="http://schemas.microsoft.com/office/drawing/2014/main" id="{BD562BA6-DB85-184B-B7E3-702982A7F7F0}"/>
              </a:ext>
            </a:extLst>
          </p:cNvPr>
          <p:cNvSpPr>
            <a:spLocks noGrp="1"/>
          </p:cNvSpPr>
          <p:nvPr>
            <p:ph type="title"/>
          </p:nvPr>
        </p:nvSpPr>
        <p:spPr/>
        <p:txBody>
          <a:bodyPr/>
          <a:lstStyle/>
          <a:p>
            <a:r>
              <a:rPr lang="en-CN" dirty="0"/>
              <a:t>Hands-on</a:t>
            </a:r>
          </a:p>
        </p:txBody>
      </p:sp>
      <p:pic>
        <p:nvPicPr>
          <p:cNvPr id="3" name="Picture 2">
            <a:extLst>
              <a:ext uri="{FF2B5EF4-FFF2-40B4-BE49-F238E27FC236}">
                <a16:creationId xmlns:a16="http://schemas.microsoft.com/office/drawing/2014/main" id="{B02CA38E-3F75-4941-B4A3-DFD092BA74FF}"/>
              </a:ext>
            </a:extLst>
          </p:cNvPr>
          <p:cNvPicPr>
            <a:picLocks noChangeAspect="1"/>
          </p:cNvPicPr>
          <p:nvPr/>
        </p:nvPicPr>
        <p:blipFill>
          <a:blip r:embed="rId3"/>
          <a:stretch>
            <a:fillRect/>
          </a:stretch>
        </p:blipFill>
        <p:spPr>
          <a:xfrm>
            <a:off x="1720851" y="3032798"/>
            <a:ext cx="8566149" cy="3370117"/>
          </a:xfrm>
          <a:prstGeom prst="rect">
            <a:avLst/>
          </a:prstGeom>
        </p:spPr>
      </p:pic>
    </p:spTree>
    <p:extLst>
      <p:ext uri="{BB962C8B-B14F-4D97-AF65-F5344CB8AC3E}">
        <p14:creationId xmlns:p14="http://schemas.microsoft.com/office/powerpoint/2010/main" val="1555614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538F1-FFEC-C649-AC80-B7AC82F975DF}"/>
              </a:ext>
            </a:extLst>
          </p:cNvPr>
          <p:cNvSpPr>
            <a:spLocks noGrp="1"/>
          </p:cNvSpPr>
          <p:nvPr>
            <p:ph type="body" sz="quarter" idx="10"/>
          </p:nvPr>
        </p:nvSpPr>
        <p:spPr/>
        <p:txBody>
          <a:bodyPr/>
          <a:lstStyle/>
          <a:p>
            <a:r>
              <a:rPr lang="en-US" dirty="0"/>
              <a:t>Learn network programmability basics</a:t>
            </a:r>
            <a:r>
              <a:rPr lang="zh-CN" altLang="en-US" dirty="0"/>
              <a:t> </a:t>
            </a:r>
            <a:r>
              <a:rPr lang="en-US" altLang="zh-CN" dirty="0"/>
              <a:t>(</a:t>
            </a:r>
            <a:r>
              <a:rPr lang="en-US" altLang="zh-CN" dirty="0" err="1"/>
              <a:t>DevNet</a:t>
            </a:r>
            <a:r>
              <a:rPr lang="zh-CN" altLang="en-US" dirty="0"/>
              <a:t> </a:t>
            </a:r>
            <a:r>
              <a:rPr lang="en-US" altLang="zh-CN" dirty="0"/>
              <a:t>Video</a:t>
            </a:r>
            <a:r>
              <a:rPr lang="zh-CN" altLang="en-US" dirty="0"/>
              <a:t> </a:t>
            </a:r>
            <a:r>
              <a:rPr lang="en-US" altLang="zh-CN" dirty="0"/>
              <a:t>Courses)</a:t>
            </a:r>
          </a:p>
          <a:p>
            <a:pPr lvl="1"/>
            <a:r>
              <a:rPr lang="en-US" dirty="0">
                <a:hlinkClick r:id="rId2"/>
              </a:rPr>
              <a:t>https://developer.cisco.com/video/net-prog-basics/</a:t>
            </a:r>
            <a:endParaRPr lang="en-US" dirty="0"/>
          </a:p>
          <a:p>
            <a:r>
              <a:rPr lang="en-US" altLang="zh-CN" dirty="0"/>
              <a:t>Python</a:t>
            </a:r>
            <a:r>
              <a:rPr lang="zh-CN" altLang="en-US" dirty="0"/>
              <a:t> </a:t>
            </a:r>
            <a:r>
              <a:rPr lang="en-US" altLang="zh-CN" dirty="0"/>
              <a:t>Tutorial</a:t>
            </a:r>
          </a:p>
          <a:p>
            <a:pPr lvl="1"/>
            <a:r>
              <a:rPr lang="en-US" dirty="0">
                <a:hlinkClick r:id="rId3"/>
              </a:rPr>
              <a:t>https://www.learnpython.org/</a:t>
            </a:r>
            <a:endParaRPr lang="en-CN" dirty="0"/>
          </a:p>
        </p:txBody>
      </p:sp>
      <p:sp>
        <p:nvSpPr>
          <p:cNvPr id="3" name="Title 2">
            <a:extLst>
              <a:ext uri="{FF2B5EF4-FFF2-40B4-BE49-F238E27FC236}">
                <a16:creationId xmlns:a16="http://schemas.microsoft.com/office/drawing/2014/main" id="{5EFBDCAE-AA5F-104D-9DDF-BF5C89BDDA6B}"/>
              </a:ext>
            </a:extLst>
          </p:cNvPr>
          <p:cNvSpPr>
            <a:spLocks noGrp="1"/>
          </p:cNvSpPr>
          <p:nvPr>
            <p:ph type="title"/>
          </p:nvPr>
        </p:nvSpPr>
        <p:spPr/>
        <p:txBody>
          <a:bodyPr/>
          <a:lstStyle/>
          <a:p>
            <a:r>
              <a:rPr lang="en-CN" dirty="0"/>
              <a:t>Continue</a:t>
            </a:r>
            <a:r>
              <a:rPr lang="zh-CN" altLang="en-US" dirty="0"/>
              <a:t> </a:t>
            </a:r>
            <a:r>
              <a:rPr lang="en-US" altLang="zh-CN" dirty="0"/>
              <a:t>to</a:t>
            </a:r>
            <a:r>
              <a:rPr lang="zh-CN" altLang="en-US" dirty="0"/>
              <a:t> </a:t>
            </a:r>
            <a:r>
              <a:rPr lang="en-US" altLang="zh-CN" dirty="0"/>
              <a:t>study..</a:t>
            </a:r>
            <a:r>
              <a:rPr lang="zh-CN" altLang="en-US" dirty="0"/>
              <a:t> </a:t>
            </a:r>
            <a:endParaRPr lang="en-CN" dirty="0"/>
          </a:p>
        </p:txBody>
      </p:sp>
    </p:spTree>
    <p:extLst>
      <p:ext uri="{BB962C8B-B14F-4D97-AF65-F5344CB8AC3E}">
        <p14:creationId xmlns:p14="http://schemas.microsoft.com/office/powerpoint/2010/main" val="3881862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68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8FF846-A96F-4442-A766-4BF21C3AD9BE}"/>
              </a:ext>
            </a:extLst>
          </p:cNvPr>
          <p:cNvSpPr>
            <a:spLocks noGrp="1"/>
          </p:cNvSpPr>
          <p:nvPr>
            <p:ph type="title"/>
          </p:nvPr>
        </p:nvSpPr>
        <p:spPr/>
        <p:txBody>
          <a:bodyPr/>
          <a:lstStyle/>
          <a:p>
            <a:r>
              <a:rPr lang="en-US" spc="25" dirty="0">
                <a:solidFill>
                  <a:srgbClr val="005073"/>
                </a:solidFill>
              </a:rPr>
              <a:t>Common </a:t>
            </a:r>
            <a:r>
              <a:rPr lang="en-US" spc="-70" dirty="0">
                <a:solidFill>
                  <a:srgbClr val="005073"/>
                </a:solidFill>
              </a:rPr>
              <a:t>Data </a:t>
            </a:r>
            <a:r>
              <a:rPr lang="en-US" spc="-20" dirty="0">
                <a:solidFill>
                  <a:srgbClr val="005073"/>
                </a:solidFill>
              </a:rPr>
              <a:t>Formats </a:t>
            </a:r>
            <a:r>
              <a:rPr lang="en-US" spc="-35" dirty="0">
                <a:solidFill>
                  <a:srgbClr val="005073"/>
                </a:solidFill>
              </a:rPr>
              <a:t>in</a:t>
            </a:r>
            <a:r>
              <a:rPr lang="en-US" spc="285" dirty="0">
                <a:solidFill>
                  <a:srgbClr val="005073"/>
                </a:solidFill>
              </a:rPr>
              <a:t> </a:t>
            </a:r>
            <a:r>
              <a:rPr lang="en-US" dirty="0">
                <a:solidFill>
                  <a:srgbClr val="005073"/>
                </a:solidFill>
              </a:rPr>
              <a:t>Programming</a:t>
            </a:r>
            <a:endParaRPr lang="en-CN" dirty="0"/>
          </a:p>
        </p:txBody>
      </p:sp>
      <p:sp>
        <p:nvSpPr>
          <p:cNvPr id="11" name="Text Placeholder 10">
            <a:extLst>
              <a:ext uri="{FF2B5EF4-FFF2-40B4-BE49-F238E27FC236}">
                <a16:creationId xmlns:a16="http://schemas.microsoft.com/office/drawing/2014/main" id="{4E4B3CDB-F2C3-E54F-9474-4EA1E9084414}"/>
              </a:ext>
            </a:extLst>
          </p:cNvPr>
          <p:cNvSpPr>
            <a:spLocks noGrp="1"/>
          </p:cNvSpPr>
          <p:nvPr>
            <p:ph type="body" sz="quarter" idx="10"/>
          </p:nvPr>
        </p:nvSpPr>
        <p:spPr/>
        <p:txBody>
          <a:bodyPr/>
          <a:lstStyle/>
          <a:p>
            <a:endParaRPr lang="en-CN"/>
          </a:p>
        </p:txBody>
      </p:sp>
      <p:sp>
        <p:nvSpPr>
          <p:cNvPr id="14" name="object 4">
            <a:extLst>
              <a:ext uri="{FF2B5EF4-FFF2-40B4-BE49-F238E27FC236}">
                <a16:creationId xmlns:a16="http://schemas.microsoft.com/office/drawing/2014/main" id="{B5112D1F-752E-4243-B279-4C92C39531FD}"/>
              </a:ext>
            </a:extLst>
          </p:cNvPr>
          <p:cNvSpPr txBox="1"/>
          <p:nvPr/>
        </p:nvSpPr>
        <p:spPr>
          <a:xfrm>
            <a:off x="6435344" y="1290319"/>
            <a:ext cx="748030" cy="453390"/>
          </a:xfrm>
          <a:prstGeom prst="rect">
            <a:avLst/>
          </a:prstGeom>
        </p:spPr>
        <p:txBody>
          <a:bodyPr vert="horz" wrap="square" lIns="0" tIns="13335" rIns="0" bIns="0" rtlCol="0">
            <a:spAutoFit/>
          </a:bodyPr>
          <a:lstStyle/>
          <a:p>
            <a:pPr marL="12700">
              <a:lnSpc>
                <a:spcPct val="100000"/>
              </a:lnSpc>
              <a:spcBef>
                <a:spcPts val="105"/>
              </a:spcBef>
            </a:pPr>
            <a:r>
              <a:rPr sz="2800" spc="-125" dirty="0">
                <a:solidFill>
                  <a:srgbClr val="00BBEB"/>
                </a:solidFill>
                <a:latin typeface="Arial"/>
                <a:cs typeface="Arial"/>
              </a:rPr>
              <a:t>X</a:t>
            </a:r>
            <a:r>
              <a:rPr sz="2800" spc="55" dirty="0">
                <a:solidFill>
                  <a:srgbClr val="00BBEB"/>
                </a:solidFill>
                <a:latin typeface="Arial"/>
                <a:cs typeface="Arial"/>
              </a:rPr>
              <a:t>M</a:t>
            </a:r>
            <a:r>
              <a:rPr sz="2800" spc="-20" dirty="0">
                <a:solidFill>
                  <a:srgbClr val="00BBEB"/>
                </a:solidFill>
                <a:latin typeface="Arial"/>
                <a:cs typeface="Arial"/>
              </a:rPr>
              <a:t>L</a:t>
            </a:r>
            <a:endParaRPr sz="2800">
              <a:latin typeface="Arial"/>
              <a:cs typeface="Arial"/>
            </a:endParaRPr>
          </a:p>
        </p:txBody>
      </p:sp>
      <p:sp>
        <p:nvSpPr>
          <p:cNvPr id="15" name="object 5">
            <a:extLst>
              <a:ext uri="{FF2B5EF4-FFF2-40B4-BE49-F238E27FC236}">
                <a16:creationId xmlns:a16="http://schemas.microsoft.com/office/drawing/2014/main" id="{9EA7AB26-BCCE-B24C-9E86-B65CC3C3E6BF}"/>
              </a:ext>
            </a:extLst>
          </p:cNvPr>
          <p:cNvSpPr/>
          <p:nvPr/>
        </p:nvSpPr>
        <p:spPr>
          <a:xfrm>
            <a:off x="6355079" y="1679448"/>
            <a:ext cx="5355590" cy="2676525"/>
          </a:xfrm>
          <a:custGeom>
            <a:avLst/>
            <a:gdLst/>
            <a:ahLst/>
            <a:cxnLst/>
            <a:rect l="l" t="t" r="r" b="b"/>
            <a:pathLst>
              <a:path w="5355590" h="2676525">
                <a:moveTo>
                  <a:pt x="0" y="2676144"/>
                </a:moveTo>
                <a:lnTo>
                  <a:pt x="5355335" y="2676144"/>
                </a:lnTo>
                <a:lnTo>
                  <a:pt x="5355335" y="0"/>
                </a:lnTo>
                <a:lnTo>
                  <a:pt x="0" y="0"/>
                </a:lnTo>
                <a:lnTo>
                  <a:pt x="0" y="2676144"/>
                </a:lnTo>
                <a:close/>
              </a:path>
            </a:pathLst>
          </a:custGeom>
          <a:solidFill>
            <a:srgbClr val="00BBEB"/>
          </a:solidFill>
        </p:spPr>
        <p:txBody>
          <a:bodyPr wrap="square" lIns="0" tIns="0" rIns="0" bIns="0" rtlCol="0"/>
          <a:lstStyle/>
          <a:p>
            <a:endParaRPr/>
          </a:p>
        </p:txBody>
      </p:sp>
      <p:sp>
        <p:nvSpPr>
          <p:cNvPr id="16" name="object 6">
            <a:extLst>
              <a:ext uri="{FF2B5EF4-FFF2-40B4-BE49-F238E27FC236}">
                <a16:creationId xmlns:a16="http://schemas.microsoft.com/office/drawing/2014/main" id="{ACDF30F1-8A9F-4444-AFC2-2A0DEFFC8FF2}"/>
              </a:ext>
            </a:extLst>
          </p:cNvPr>
          <p:cNvSpPr txBox="1"/>
          <p:nvPr/>
        </p:nvSpPr>
        <p:spPr>
          <a:xfrm>
            <a:off x="6435344" y="1690497"/>
            <a:ext cx="4921885" cy="2585720"/>
          </a:xfrm>
          <a:prstGeom prst="rect">
            <a:avLst/>
          </a:prstGeom>
        </p:spPr>
        <p:txBody>
          <a:bodyPr vert="horz" wrap="square" lIns="0" tIns="11430" rIns="0" bIns="0" rtlCol="0">
            <a:spAutoFit/>
          </a:bodyPr>
          <a:lstStyle/>
          <a:p>
            <a:pPr marL="12700">
              <a:lnSpc>
                <a:spcPct val="100000"/>
              </a:lnSpc>
              <a:spcBef>
                <a:spcPts val="90"/>
              </a:spcBef>
            </a:pPr>
            <a:r>
              <a:rPr sz="1400" spc="-5" dirty="0">
                <a:solidFill>
                  <a:srgbClr val="282828"/>
                </a:solidFill>
                <a:latin typeface="Courier New"/>
                <a:cs typeface="Courier New"/>
              </a:rPr>
              <a:t>&lt;?xml version="1.0" </a:t>
            </a:r>
            <a:r>
              <a:rPr sz="1400" spc="-10" dirty="0">
                <a:solidFill>
                  <a:srgbClr val="282828"/>
                </a:solidFill>
                <a:latin typeface="Courier New"/>
                <a:cs typeface="Courier New"/>
              </a:rPr>
              <a:t>encoding="UTF-8"</a:t>
            </a:r>
            <a:r>
              <a:rPr sz="1400" spc="-45" dirty="0">
                <a:solidFill>
                  <a:srgbClr val="282828"/>
                </a:solidFill>
                <a:latin typeface="Courier New"/>
                <a:cs typeface="Courier New"/>
              </a:rPr>
              <a:t> </a:t>
            </a:r>
            <a:r>
              <a:rPr sz="1400" spc="-5" dirty="0">
                <a:solidFill>
                  <a:srgbClr val="282828"/>
                </a:solidFill>
                <a:latin typeface="Courier New"/>
                <a:cs typeface="Courier New"/>
              </a:rPr>
              <a:t>?&gt;</a:t>
            </a:r>
            <a:endParaRPr sz="1400">
              <a:latin typeface="Courier New"/>
              <a:cs typeface="Courier New"/>
            </a:endParaRPr>
          </a:p>
          <a:p>
            <a:pPr marL="12700">
              <a:lnSpc>
                <a:spcPct val="100000"/>
              </a:lnSpc>
            </a:pPr>
            <a:r>
              <a:rPr sz="1400" spc="-5" dirty="0">
                <a:solidFill>
                  <a:srgbClr val="282828"/>
                </a:solidFill>
                <a:latin typeface="Courier New"/>
                <a:cs typeface="Courier New"/>
              </a:rPr>
              <a:t>&lt;interface</a:t>
            </a:r>
            <a:r>
              <a:rPr sz="1400" dirty="0">
                <a:solidFill>
                  <a:srgbClr val="282828"/>
                </a:solidFill>
                <a:latin typeface="Courier New"/>
                <a:cs typeface="Courier New"/>
              </a:rPr>
              <a:t> </a:t>
            </a:r>
            <a:r>
              <a:rPr sz="1400" spc="-10" dirty="0">
                <a:solidFill>
                  <a:srgbClr val="282828"/>
                </a:solidFill>
                <a:latin typeface="Courier New"/>
                <a:cs typeface="Courier New"/>
              </a:rPr>
              <a:t>xmlns="ietf-interfaces"&gt;</a:t>
            </a:r>
            <a:endParaRPr sz="1400">
              <a:latin typeface="Courier New"/>
              <a:cs typeface="Courier New"/>
            </a:endParaRPr>
          </a:p>
          <a:p>
            <a:pPr marL="225425">
              <a:lnSpc>
                <a:spcPct val="100000"/>
              </a:lnSpc>
              <a:spcBef>
                <a:spcPts val="5"/>
              </a:spcBef>
            </a:pPr>
            <a:r>
              <a:rPr sz="1400" spc="-10" dirty="0">
                <a:solidFill>
                  <a:srgbClr val="282828"/>
                </a:solidFill>
                <a:latin typeface="Courier New"/>
                <a:cs typeface="Courier New"/>
              </a:rPr>
              <a:t>&lt;name&gt;GigabitEthernet2&lt;/name&gt;</a:t>
            </a:r>
            <a:endParaRPr sz="1400">
              <a:latin typeface="Courier New"/>
              <a:cs typeface="Courier New"/>
            </a:endParaRPr>
          </a:p>
          <a:p>
            <a:pPr marL="225425">
              <a:lnSpc>
                <a:spcPct val="100000"/>
              </a:lnSpc>
            </a:pPr>
            <a:r>
              <a:rPr sz="1400" spc="-10" dirty="0">
                <a:solidFill>
                  <a:srgbClr val="282828"/>
                </a:solidFill>
                <a:latin typeface="Courier New"/>
                <a:cs typeface="Courier New"/>
              </a:rPr>
              <a:t>&lt;description&gt;Wide </a:t>
            </a:r>
            <a:r>
              <a:rPr sz="1400" spc="-5" dirty="0">
                <a:solidFill>
                  <a:srgbClr val="282828"/>
                </a:solidFill>
                <a:latin typeface="Courier New"/>
                <a:cs typeface="Courier New"/>
              </a:rPr>
              <a:t>Area</a:t>
            </a:r>
            <a:r>
              <a:rPr sz="1400" spc="85" dirty="0">
                <a:solidFill>
                  <a:srgbClr val="282828"/>
                </a:solidFill>
                <a:latin typeface="Courier New"/>
                <a:cs typeface="Courier New"/>
              </a:rPr>
              <a:t> </a:t>
            </a:r>
            <a:r>
              <a:rPr sz="1400" spc="-10" dirty="0">
                <a:solidFill>
                  <a:srgbClr val="282828"/>
                </a:solidFill>
                <a:latin typeface="Courier New"/>
                <a:cs typeface="Courier New"/>
              </a:rPr>
              <a:t>Network&lt;/description&gt;</a:t>
            </a:r>
            <a:endParaRPr sz="1400">
              <a:latin typeface="Courier New"/>
              <a:cs typeface="Courier New"/>
            </a:endParaRPr>
          </a:p>
          <a:p>
            <a:pPr marL="225425">
              <a:lnSpc>
                <a:spcPct val="100000"/>
              </a:lnSpc>
            </a:pPr>
            <a:r>
              <a:rPr sz="1400" spc="-10" dirty="0">
                <a:solidFill>
                  <a:srgbClr val="282828"/>
                </a:solidFill>
                <a:latin typeface="Courier New"/>
                <a:cs typeface="Courier New"/>
              </a:rPr>
              <a:t>&lt;enabled&gt;true&lt;/enabled&gt;</a:t>
            </a:r>
            <a:endParaRPr sz="1400">
              <a:latin typeface="Courier New"/>
              <a:cs typeface="Courier New"/>
            </a:endParaRPr>
          </a:p>
          <a:p>
            <a:pPr marL="225425">
              <a:lnSpc>
                <a:spcPct val="100000"/>
              </a:lnSpc>
            </a:pPr>
            <a:r>
              <a:rPr sz="1400" spc="-5" dirty="0">
                <a:solidFill>
                  <a:srgbClr val="282828"/>
                </a:solidFill>
                <a:latin typeface="Courier New"/>
                <a:cs typeface="Courier New"/>
              </a:rPr>
              <a:t>&lt;ipv4&gt;</a:t>
            </a:r>
            <a:endParaRPr sz="1400">
              <a:latin typeface="Courier New"/>
              <a:cs typeface="Courier New"/>
            </a:endParaRPr>
          </a:p>
          <a:p>
            <a:pPr marL="439420">
              <a:lnSpc>
                <a:spcPct val="100000"/>
              </a:lnSpc>
            </a:pPr>
            <a:r>
              <a:rPr sz="1400" spc="-5" dirty="0">
                <a:solidFill>
                  <a:srgbClr val="282828"/>
                </a:solidFill>
                <a:latin typeface="Courier New"/>
                <a:cs typeface="Courier New"/>
              </a:rPr>
              <a:t>&lt;address&gt;</a:t>
            </a:r>
            <a:endParaRPr sz="1400">
              <a:latin typeface="Courier New"/>
              <a:cs typeface="Courier New"/>
            </a:endParaRPr>
          </a:p>
          <a:p>
            <a:pPr marL="652780">
              <a:lnSpc>
                <a:spcPct val="100000"/>
              </a:lnSpc>
            </a:pPr>
            <a:r>
              <a:rPr sz="1400" spc="-10" dirty="0">
                <a:solidFill>
                  <a:srgbClr val="282828"/>
                </a:solidFill>
                <a:latin typeface="Courier New"/>
                <a:cs typeface="Courier New"/>
              </a:rPr>
              <a:t>&lt;ip&gt;172.16.0.2&lt;/ip&gt;</a:t>
            </a:r>
            <a:endParaRPr sz="1400">
              <a:latin typeface="Courier New"/>
              <a:cs typeface="Courier New"/>
            </a:endParaRPr>
          </a:p>
          <a:p>
            <a:pPr marL="652780">
              <a:lnSpc>
                <a:spcPct val="100000"/>
              </a:lnSpc>
            </a:pPr>
            <a:r>
              <a:rPr sz="1400" spc="-10" dirty="0">
                <a:solidFill>
                  <a:srgbClr val="282828"/>
                </a:solidFill>
                <a:latin typeface="Courier New"/>
                <a:cs typeface="Courier New"/>
              </a:rPr>
              <a:t>&lt;netmask&gt;255.255.255.0&lt;/netmask&gt;</a:t>
            </a:r>
            <a:endParaRPr sz="1400">
              <a:latin typeface="Courier New"/>
              <a:cs typeface="Courier New"/>
            </a:endParaRPr>
          </a:p>
          <a:p>
            <a:pPr marL="439420">
              <a:lnSpc>
                <a:spcPct val="100000"/>
              </a:lnSpc>
            </a:pPr>
            <a:r>
              <a:rPr sz="1400" spc="-5" dirty="0">
                <a:solidFill>
                  <a:srgbClr val="282828"/>
                </a:solidFill>
                <a:latin typeface="Courier New"/>
                <a:cs typeface="Courier New"/>
              </a:rPr>
              <a:t>&lt;/address&gt;</a:t>
            </a:r>
            <a:endParaRPr sz="1400">
              <a:latin typeface="Courier New"/>
              <a:cs typeface="Courier New"/>
            </a:endParaRPr>
          </a:p>
          <a:p>
            <a:pPr marL="225425">
              <a:lnSpc>
                <a:spcPct val="100000"/>
              </a:lnSpc>
            </a:pPr>
            <a:r>
              <a:rPr sz="1400" spc="-5" dirty="0">
                <a:solidFill>
                  <a:srgbClr val="282828"/>
                </a:solidFill>
                <a:latin typeface="Courier New"/>
                <a:cs typeface="Courier New"/>
              </a:rPr>
              <a:t>&lt;/ipv4&gt;</a:t>
            </a:r>
            <a:endParaRPr sz="1400">
              <a:latin typeface="Courier New"/>
              <a:cs typeface="Courier New"/>
            </a:endParaRPr>
          </a:p>
          <a:p>
            <a:pPr marL="12700">
              <a:lnSpc>
                <a:spcPct val="100000"/>
              </a:lnSpc>
            </a:pPr>
            <a:r>
              <a:rPr sz="1400" spc="-5" dirty="0">
                <a:solidFill>
                  <a:srgbClr val="282828"/>
                </a:solidFill>
                <a:latin typeface="Courier New"/>
                <a:cs typeface="Courier New"/>
              </a:rPr>
              <a:t>&lt;/interface&gt;</a:t>
            </a:r>
            <a:endParaRPr sz="1400">
              <a:latin typeface="Courier New"/>
              <a:cs typeface="Courier New"/>
            </a:endParaRPr>
          </a:p>
        </p:txBody>
      </p:sp>
      <p:sp>
        <p:nvSpPr>
          <p:cNvPr id="17" name="object 7">
            <a:extLst>
              <a:ext uri="{FF2B5EF4-FFF2-40B4-BE49-F238E27FC236}">
                <a16:creationId xmlns:a16="http://schemas.microsoft.com/office/drawing/2014/main" id="{8687B2D4-3828-2044-92D9-376C6FBFF1CC}"/>
              </a:ext>
            </a:extLst>
          </p:cNvPr>
          <p:cNvSpPr/>
          <p:nvPr/>
        </p:nvSpPr>
        <p:spPr>
          <a:xfrm>
            <a:off x="609600" y="2200655"/>
            <a:ext cx="5355590" cy="3325495"/>
          </a:xfrm>
          <a:custGeom>
            <a:avLst/>
            <a:gdLst/>
            <a:ahLst/>
            <a:cxnLst/>
            <a:rect l="l" t="t" r="r" b="b"/>
            <a:pathLst>
              <a:path w="5355590" h="3325495">
                <a:moveTo>
                  <a:pt x="0" y="3325367"/>
                </a:moveTo>
                <a:lnTo>
                  <a:pt x="5355336" y="3325367"/>
                </a:lnTo>
                <a:lnTo>
                  <a:pt x="5355336" y="0"/>
                </a:lnTo>
                <a:lnTo>
                  <a:pt x="0" y="0"/>
                </a:lnTo>
                <a:lnTo>
                  <a:pt x="0" y="3325367"/>
                </a:lnTo>
                <a:close/>
              </a:path>
            </a:pathLst>
          </a:custGeom>
          <a:solidFill>
            <a:srgbClr val="FAAB17"/>
          </a:solidFill>
        </p:spPr>
        <p:txBody>
          <a:bodyPr wrap="square" lIns="0" tIns="0" rIns="0" bIns="0" rtlCol="0"/>
          <a:lstStyle/>
          <a:p>
            <a:endParaRPr/>
          </a:p>
        </p:txBody>
      </p:sp>
      <p:sp>
        <p:nvSpPr>
          <p:cNvPr id="18" name="object 8">
            <a:extLst>
              <a:ext uri="{FF2B5EF4-FFF2-40B4-BE49-F238E27FC236}">
                <a16:creationId xmlns:a16="http://schemas.microsoft.com/office/drawing/2014/main" id="{10EEEF79-6231-D642-B2C6-81433744D9B3}"/>
              </a:ext>
            </a:extLst>
          </p:cNvPr>
          <p:cNvSpPr txBox="1"/>
          <p:nvPr/>
        </p:nvSpPr>
        <p:spPr>
          <a:xfrm>
            <a:off x="687730" y="2213559"/>
            <a:ext cx="4923790" cy="3226435"/>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282828"/>
                </a:solidFill>
                <a:latin typeface="Courier New"/>
                <a:cs typeface="Courier New"/>
              </a:rPr>
              <a:t>{</a:t>
            </a:r>
            <a:endParaRPr sz="1400">
              <a:latin typeface="Courier New"/>
              <a:cs typeface="Courier New"/>
            </a:endParaRPr>
          </a:p>
          <a:p>
            <a:pPr marL="865505" marR="1184910" indent="-426720">
              <a:lnSpc>
                <a:spcPct val="100000"/>
              </a:lnSpc>
            </a:pPr>
            <a:r>
              <a:rPr sz="1400" spc="-10" dirty="0">
                <a:solidFill>
                  <a:srgbClr val="282828"/>
                </a:solidFill>
                <a:latin typeface="Courier New"/>
                <a:cs typeface="Courier New"/>
              </a:rPr>
              <a:t>"ietf-interfaces:interface": </a:t>
            </a:r>
            <a:r>
              <a:rPr sz="1400" spc="-5" dirty="0">
                <a:solidFill>
                  <a:srgbClr val="282828"/>
                </a:solidFill>
                <a:latin typeface="Courier New"/>
                <a:cs typeface="Courier New"/>
              </a:rPr>
              <a:t>{  </a:t>
            </a:r>
            <a:r>
              <a:rPr sz="1400" spc="-10" dirty="0">
                <a:solidFill>
                  <a:srgbClr val="282828"/>
                </a:solidFill>
                <a:latin typeface="Courier New"/>
                <a:cs typeface="Courier New"/>
              </a:rPr>
              <a:t>"name":</a:t>
            </a:r>
            <a:r>
              <a:rPr sz="1400" spc="-25" dirty="0">
                <a:solidFill>
                  <a:srgbClr val="282828"/>
                </a:solidFill>
                <a:latin typeface="Courier New"/>
                <a:cs typeface="Courier New"/>
              </a:rPr>
              <a:t> </a:t>
            </a:r>
            <a:r>
              <a:rPr sz="1400" spc="-10" dirty="0">
                <a:solidFill>
                  <a:srgbClr val="282828"/>
                </a:solidFill>
                <a:latin typeface="Courier New"/>
                <a:cs typeface="Courier New"/>
              </a:rPr>
              <a:t>"GigabitEthernet2",</a:t>
            </a:r>
            <a:endParaRPr sz="1400">
              <a:latin typeface="Courier New"/>
              <a:cs typeface="Courier New"/>
            </a:endParaRPr>
          </a:p>
          <a:p>
            <a:pPr marL="865505">
              <a:lnSpc>
                <a:spcPct val="100000"/>
              </a:lnSpc>
            </a:pPr>
            <a:r>
              <a:rPr sz="1400" spc="-10" dirty="0">
                <a:solidFill>
                  <a:srgbClr val="282828"/>
                </a:solidFill>
                <a:latin typeface="Courier New"/>
                <a:cs typeface="Courier New"/>
              </a:rPr>
              <a:t>"description": "Wide </a:t>
            </a:r>
            <a:r>
              <a:rPr sz="1400" spc="-5" dirty="0">
                <a:solidFill>
                  <a:srgbClr val="282828"/>
                </a:solidFill>
                <a:latin typeface="Courier New"/>
                <a:cs typeface="Courier New"/>
              </a:rPr>
              <a:t>Area</a:t>
            </a:r>
            <a:r>
              <a:rPr sz="1400" spc="0" dirty="0">
                <a:solidFill>
                  <a:srgbClr val="282828"/>
                </a:solidFill>
                <a:latin typeface="Courier New"/>
                <a:cs typeface="Courier New"/>
              </a:rPr>
              <a:t> </a:t>
            </a:r>
            <a:r>
              <a:rPr sz="1400" spc="-5" dirty="0">
                <a:solidFill>
                  <a:srgbClr val="282828"/>
                </a:solidFill>
                <a:latin typeface="Courier New"/>
                <a:cs typeface="Courier New"/>
              </a:rPr>
              <a:t>Network”,</a:t>
            </a:r>
            <a:endParaRPr sz="1400">
              <a:latin typeface="Courier New"/>
              <a:cs typeface="Courier New"/>
            </a:endParaRPr>
          </a:p>
          <a:p>
            <a:pPr marL="865505">
              <a:lnSpc>
                <a:spcPct val="100000"/>
              </a:lnSpc>
            </a:pPr>
            <a:r>
              <a:rPr sz="1400" spc="-10" dirty="0">
                <a:solidFill>
                  <a:srgbClr val="282828"/>
                </a:solidFill>
                <a:latin typeface="Courier New"/>
                <a:cs typeface="Courier New"/>
              </a:rPr>
              <a:t>"enabled":</a:t>
            </a:r>
            <a:r>
              <a:rPr sz="1400" spc="-40" dirty="0">
                <a:solidFill>
                  <a:srgbClr val="282828"/>
                </a:solidFill>
                <a:latin typeface="Courier New"/>
                <a:cs typeface="Courier New"/>
              </a:rPr>
              <a:t> </a:t>
            </a:r>
            <a:r>
              <a:rPr sz="1400" spc="-10" dirty="0">
                <a:solidFill>
                  <a:srgbClr val="282828"/>
                </a:solidFill>
                <a:latin typeface="Courier New"/>
                <a:cs typeface="Courier New"/>
              </a:rPr>
              <a:t>true,</a:t>
            </a:r>
            <a:endParaRPr sz="1400">
              <a:latin typeface="Courier New"/>
              <a:cs typeface="Courier New"/>
            </a:endParaRPr>
          </a:p>
          <a:p>
            <a:pPr marL="1292860" marR="2242185" indent="-427355">
              <a:lnSpc>
                <a:spcPct val="100000"/>
              </a:lnSpc>
            </a:pPr>
            <a:r>
              <a:rPr sz="1400" spc="-10" dirty="0">
                <a:solidFill>
                  <a:srgbClr val="282828"/>
                </a:solidFill>
                <a:latin typeface="Courier New"/>
                <a:cs typeface="Courier New"/>
              </a:rPr>
              <a:t>"ietf-ip:ipv4": </a:t>
            </a:r>
            <a:r>
              <a:rPr sz="1400" spc="-5" dirty="0">
                <a:solidFill>
                  <a:srgbClr val="282828"/>
                </a:solidFill>
                <a:latin typeface="Courier New"/>
                <a:cs typeface="Courier New"/>
              </a:rPr>
              <a:t>{  </a:t>
            </a:r>
            <a:r>
              <a:rPr sz="1400" spc="-10" dirty="0">
                <a:solidFill>
                  <a:srgbClr val="282828"/>
                </a:solidFill>
                <a:latin typeface="Courier New"/>
                <a:cs typeface="Courier New"/>
              </a:rPr>
              <a:t>"address":</a:t>
            </a:r>
            <a:r>
              <a:rPr sz="1400" spc="-70" dirty="0">
                <a:solidFill>
                  <a:srgbClr val="282828"/>
                </a:solidFill>
                <a:latin typeface="Courier New"/>
                <a:cs typeface="Courier New"/>
              </a:rPr>
              <a:t> </a:t>
            </a:r>
            <a:r>
              <a:rPr sz="1400" spc="-5" dirty="0">
                <a:solidFill>
                  <a:srgbClr val="282828"/>
                </a:solidFill>
                <a:latin typeface="Courier New"/>
                <a:cs typeface="Courier New"/>
              </a:rPr>
              <a:t>[</a:t>
            </a:r>
            <a:endParaRPr sz="1400">
              <a:latin typeface="Courier New"/>
              <a:cs typeface="Courier New"/>
            </a:endParaRPr>
          </a:p>
          <a:p>
            <a:pPr marR="1375410" algn="ctr">
              <a:lnSpc>
                <a:spcPct val="100000"/>
              </a:lnSpc>
            </a:pPr>
            <a:r>
              <a:rPr sz="1400" spc="-5" dirty="0">
                <a:solidFill>
                  <a:srgbClr val="282828"/>
                </a:solidFill>
                <a:latin typeface="Courier New"/>
                <a:cs typeface="Courier New"/>
              </a:rPr>
              <a:t>{</a:t>
            </a:r>
            <a:endParaRPr sz="1400">
              <a:latin typeface="Courier New"/>
              <a:cs typeface="Courier New"/>
            </a:endParaRPr>
          </a:p>
          <a:p>
            <a:pPr marL="2143125">
              <a:lnSpc>
                <a:spcPct val="100000"/>
              </a:lnSpc>
            </a:pPr>
            <a:r>
              <a:rPr sz="1400" spc="-10" dirty="0">
                <a:solidFill>
                  <a:srgbClr val="282828"/>
                </a:solidFill>
                <a:latin typeface="Courier New"/>
                <a:cs typeface="Courier New"/>
              </a:rPr>
              <a:t>"ip":</a:t>
            </a:r>
            <a:r>
              <a:rPr sz="1400" spc="-45" dirty="0">
                <a:solidFill>
                  <a:srgbClr val="282828"/>
                </a:solidFill>
                <a:latin typeface="Courier New"/>
                <a:cs typeface="Courier New"/>
              </a:rPr>
              <a:t> </a:t>
            </a:r>
            <a:r>
              <a:rPr sz="1400" spc="-10" dirty="0">
                <a:solidFill>
                  <a:srgbClr val="282828"/>
                </a:solidFill>
                <a:latin typeface="Courier New"/>
                <a:cs typeface="Courier New"/>
              </a:rPr>
              <a:t>"172.16.0.2",</a:t>
            </a:r>
            <a:endParaRPr sz="1400">
              <a:latin typeface="Courier New"/>
              <a:cs typeface="Courier New"/>
            </a:endParaRPr>
          </a:p>
          <a:p>
            <a:pPr marL="2143125">
              <a:lnSpc>
                <a:spcPct val="100000"/>
              </a:lnSpc>
            </a:pPr>
            <a:r>
              <a:rPr sz="1400" spc="-10" dirty="0">
                <a:solidFill>
                  <a:srgbClr val="282828"/>
                </a:solidFill>
                <a:latin typeface="Courier New"/>
                <a:cs typeface="Courier New"/>
              </a:rPr>
              <a:t>"netmask":</a:t>
            </a:r>
            <a:r>
              <a:rPr sz="1400" spc="65" dirty="0">
                <a:solidFill>
                  <a:srgbClr val="282828"/>
                </a:solidFill>
                <a:latin typeface="Courier New"/>
                <a:cs typeface="Courier New"/>
              </a:rPr>
              <a:t> </a:t>
            </a:r>
            <a:r>
              <a:rPr sz="1400" spc="-10" dirty="0">
                <a:solidFill>
                  <a:srgbClr val="282828"/>
                </a:solidFill>
                <a:latin typeface="Courier New"/>
                <a:cs typeface="Courier New"/>
              </a:rPr>
              <a:t>"255.255.255.0"</a:t>
            </a:r>
            <a:endParaRPr sz="1400">
              <a:latin typeface="Courier New"/>
              <a:cs typeface="Courier New"/>
            </a:endParaRPr>
          </a:p>
          <a:p>
            <a:pPr marR="1375410" algn="ctr">
              <a:lnSpc>
                <a:spcPct val="100000"/>
              </a:lnSpc>
            </a:pPr>
            <a:r>
              <a:rPr sz="1400" spc="-5" dirty="0">
                <a:solidFill>
                  <a:srgbClr val="282828"/>
                </a:solidFill>
                <a:latin typeface="Courier New"/>
                <a:cs typeface="Courier New"/>
              </a:rPr>
              <a:t>}</a:t>
            </a:r>
            <a:endParaRPr sz="1400">
              <a:latin typeface="Courier New"/>
              <a:cs typeface="Courier New"/>
            </a:endParaRPr>
          </a:p>
          <a:p>
            <a:pPr marL="1292860">
              <a:lnSpc>
                <a:spcPct val="100000"/>
              </a:lnSpc>
            </a:pPr>
            <a:r>
              <a:rPr sz="1400" spc="-5" dirty="0">
                <a:solidFill>
                  <a:srgbClr val="282828"/>
                </a:solidFill>
                <a:latin typeface="Courier New"/>
                <a:cs typeface="Courier New"/>
              </a:rPr>
              <a:t>]</a:t>
            </a:r>
            <a:endParaRPr sz="1400">
              <a:latin typeface="Courier New"/>
              <a:cs typeface="Courier New"/>
            </a:endParaRPr>
          </a:p>
          <a:p>
            <a:pPr marL="865505">
              <a:lnSpc>
                <a:spcPct val="100000"/>
              </a:lnSpc>
            </a:pPr>
            <a:r>
              <a:rPr sz="1400" spc="-5" dirty="0">
                <a:solidFill>
                  <a:srgbClr val="282828"/>
                </a:solidFill>
                <a:latin typeface="Courier New"/>
                <a:cs typeface="Courier New"/>
              </a:rPr>
              <a:t>}</a:t>
            </a:r>
            <a:endParaRPr sz="1400">
              <a:latin typeface="Courier New"/>
              <a:cs typeface="Courier New"/>
            </a:endParaRPr>
          </a:p>
          <a:p>
            <a:pPr marL="438784">
              <a:lnSpc>
                <a:spcPct val="100000"/>
              </a:lnSpc>
            </a:pPr>
            <a:r>
              <a:rPr sz="1400" spc="-5" dirty="0">
                <a:solidFill>
                  <a:srgbClr val="282828"/>
                </a:solidFill>
                <a:latin typeface="Courier New"/>
                <a:cs typeface="Courier New"/>
              </a:rPr>
              <a:t>}</a:t>
            </a:r>
            <a:endParaRPr sz="1400">
              <a:latin typeface="Courier New"/>
              <a:cs typeface="Courier New"/>
            </a:endParaRPr>
          </a:p>
          <a:p>
            <a:pPr marL="12700">
              <a:lnSpc>
                <a:spcPct val="100000"/>
              </a:lnSpc>
            </a:pPr>
            <a:r>
              <a:rPr sz="1400" spc="-5" dirty="0">
                <a:solidFill>
                  <a:srgbClr val="282828"/>
                </a:solidFill>
                <a:latin typeface="Courier New"/>
                <a:cs typeface="Courier New"/>
              </a:rPr>
              <a:t>}</a:t>
            </a:r>
            <a:endParaRPr sz="1400">
              <a:latin typeface="Courier New"/>
              <a:cs typeface="Courier New"/>
            </a:endParaRPr>
          </a:p>
        </p:txBody>
      </p:sp>
      <p:sp>
        <p:nvSpPr>
          <p:cNvPr id="19" name="object 9">
            <a:extLst>
              <a:ext uri="{FF2B5EF4-FFF2-40B4-BE49-F238E27FC236}">
                <a16:creationId xmlns:a16="http://schemas.microsoft.com/office/drawing/2014/main" id="{B71EFCB3-6402-6741-A438-467C9DE5B1BD}"/>
              </a:ext>
            </a:extLst>
          </p:cNvPr>
          <p:cNvSpPr txBox="1"/>
          <p:nvPr/>
        </p:nvSpPr>
        <p:spPr>
          <a:xfrm>
            <a:off x="687730" y="1802079"/>
            <a:ext cx="973455" cy="454025"/>
          </a:xfrm>
          <a:prstGeom prst="rect">
            <a:avLst/>
          </a:prstGeom>
        </p:spPr>
        <p:txBody>
          <a:bodyPr vert="horz" wrap="square" lIns="0" tIns="13970" rIns="0" bIns="0" rtlCol="0">
            <a:spAutoFit/>
          </a:bodyPr>
          <a:lstStyle/>
          <a:p>
            <a:pPr marL="12700">
              <a:lnSpc>
                <a:spcPct val="100000"/>
              </a:lnSpc>
              <a:spcBef>
                <a:spcPts val="110"/>
              </a:spcBef>
            </a:pPr>
            <a:r>
              <a:rPr sz="2800" spc="75" dirty="0">
                <a:solidFill>
                  <a:srgbClr val="FAAB17"/>
                </a:solidFill>
                <a:latin typeface="Arial"/>
                <a:cs typeface="Arial"/>
              </a:rPr>
              <a:t>J</a:t>
            </a:r>
            <a:r>
              <a:rPr sz="2800" spc="-25" dirty="0">
                <a:solidFill>
                  <a:srgbClr val="FAAB17"/>
                </a:solidFill>
                <a:latin typeface="Arial"/>
                <a:cs typeface="Arial"/>
              </a:rPr>
              <a:t>S</a:t>
            </a:r>
            <a:r>
              <a:rPr sz="2800" spc="-50" dirty="0">
                <a:solidFill>
                  <a:srgbClr val="FAAB17"/>
                </a:solidFill>
                <a:latin typeface="Arial"/>
                <a:cs typeface="Arial"/>
              </a:rPr>
              <a:t>O</a:t>
            </a:r>
            <a:r>
              <a:rPr sz="2800" spc="-25" dirty="0">
                <a:solidFill>
                  <a:srgbClr val="FAAB17"/>
                </a:solidFill>
                <a:latin typeface="Arial"/>
                <a:cs typeface="Arial"/>
              </a:rPr>
              <a:t>N</a:t>
            </a:r>
            <a:endParaRPr sz="2800">
              <a:latin typeface="Arial"/>
              <a:cs typeface="Arial"/>
            </a:endParaRPr>
          </a:p>
        </p:txBody>
      </p:sp>
      <p:sp>
        <p:nvSpPr>
          <p:cNvPr id="20" name="object 10">
            <a:extLst>
              <a:ext uri="{FF2B5EF4-FFF2-40B4-BE49-F238E27FC236}">
                <a16:creationId xmlns:a16="http://schemas.microsoft.com/office/drawing/2014/main" id="{51932F29-42DD-2349-9A1B-21DB8776303C}"/>
              </a:ext>
            </a:extLst>
          </p:cNvPr>
          <p:cNvSpPr/>
          <p:nvPr/>
        </p:nvSpPr>
        <p:spPr>
          <a:xfrm>
            <a:off x="6355079" y="4733542"/>
            <a:ext cx="5355590" cy="2030095"/>
          </a:xfrm>
          <a:custGeom>
            <a:avLst/>
            <a:gdLst/>
            <a:ahLst/>
            <a:cxnLst/>
            <a:rect l="l" t="t" r="r" b="b"/>
            <a:pathLst>
              <a:path w="5355590" h="2030095">
                <a:moveTo>
                  <a:pt x="0" y="2029968"/>
                </a:moveTo>
                <a:lnTo>
                  <a:pt x="5355335" y="2029968"/>
                </a:lnTo>
                <a:lnTo>
                  <a:pt x="5355335" y="0"/>
                </a:lnTo>
                <a:lnTo>
                  <a:pt x="0" y="0"/>
                </a:lnTo>
                <a:lnTo>
                  <a:pt x="0" y="2029968"/>
                </a:lnTo>
                <a:close/>
              </a:path>
            </a:pathLst>
          </a:custGeom>
          <a:solidFill>
            <a:srgbClr val="676767"/>
          </a:solidFill>
        </p:spPr>
        <p:txBody>
          <a:bodyPr wrap="square" lIns="0" tIns="0" rIns="0" bIns="0" rtlCol="0"/>
          <a:lstStyle/>
          <a:p>
            <a:endParaRPr/>
          </a:p>
        </p:txBody>
      </p:sp>
      <p:sp>
        <p:nvSpPr>
          <p:cNvPr id="21" name="object 11">
            <a:extLst>
              <a:ext uri="{FF2B5EF4-FFF2-40B4-BE49-F238E27FC236}">
                <a16:creationId xmlns:a16="http://schemas.microsoft.com/office/drawing/2014/main" id="{7AF2C723-D673-CD4D-A787-405C771566E8}"/>
              </a:ext>
            </a:extLst>
          </p:cNvPr>
          <p:cNvSpPr txBox="1"/>
          <p:nvPr/>
        </p:nvSpPr>
        <p:spPr>
          <a:xfrm>
            <a:off x="6435344" y="4745863"/>
            <a:ext cx="3430270" cy="1945639"/>
          </a:xfrm>
          <a:prstGeom prst="rect">
            <a:avLst/>
          </a:prstGeom>
        </p:spPr>
        <p:txBody>
          <a:bodyPr vert="horz" wrap="square" lIns="0" tIns="11430" rIns="0" bIns="0" rtlCol="0">
            <a:spAutoFit/>
          </a:bodyPr>
          <a:lstStyle/>
          <a:p>
            <a:pPr marL="12700">
              <a:lnSpc>
                <a:spcPct val="100000"/>
              </a:lnSpc>
              <a:spcBef>
                <a:spcPts val="90"/>
              </a:spcBef>
            </a:pPr>
            <a:r>
              <a:rPr sz="1400" spc="-5" dirty="0">
                <a:solidFill>
                  <a:srgbClr val="FFFFFF"/>
                </a:solidFill>
                <a:latin typeface="Courier New"/>
                <a:cs typeface="Courier New"/>
              </a:rPr>
              <a:t>---</a:t>
            </a:r>
            <a:endParaRPr sz="1400">
              <a:latin typeface="Courier New"/>
              <a:cs typeface="Courier New"/>
            </a:endParaRPr>
          </a:p>
          <a:p>
            <a:pPr marL="225425" marR="5080" indent="-213360">
              <a:lnSpc>
                <a:spcPct val="100000"/>
              </a:lnSpc>
            </a:pPr>
            <a:r>
              <a:rPr sz="1400" spc="-10" dirty="0">
                <a:solidFill>
                  <a:srgbClr val="FFFFFF"/>
                </a:solidFill>
                <a:latin typeface="Courier New"/>
                <a:cs typeface="Courier New"/>
              </a:rPr>
              <a:t>ietf-interfaces:interface:  </a:t>
            </a:r>
            <a:r>
              <a:rPr sz="1400" spc="-5" dirty="0">
                <a:solidFill>
                  <a:srgbClr val="FFFFFF"/>
                </a:solidFill>
                <a:latin typeface="Courier New"/>
                <a:cs typeface="Courier New"/>
              </a:rPr>
              <a:t>name: </a:t>
            </a:r>
            <a:r>
              <a:rPr sz="1400" spc="-10" dirty="0">
                <a:solidFill>
                  <a:srgbClr val="FFFFFF"/>
                </a:solidFill>
                <a:latin typeface="Courier New"/>
                <a:cs typeface="Courier New"/>
              </a:rPr>
              <a:t>GigabitEthernet2  </a:t>
            </a:r>
            <a:r>
              <a:rPr sz="1400" spc="-5" dirty="0">
                <a:solidFill>
                  <a:srgbClr val="FFFFFF"/>
                </a:solidFill>
                <a:latin typeface="Courier New"/>
                <a:cs typeface="Courier New"/>
              </a:rPr>
              <a:t>description: Wide Area </a:t>
            </a:r>
            <a:r>
              <a:rPr sz="1400" spc="-10" dirty="0">
                <a:solidFill>
                  <a:srgbClr val="FFFFFF"/>
                </a:solidFill>
                <a:latin typeface="Courier New"/>
                <a:cs typeface="Courier New"/>
              </a:rPr>
              <a:t>Network  </a:t>
            </a:r>
            <a:r>
              <a:rPr sz="1400" spc="-5" dirty="0">
                <a:solidFill>
                  <a:srgbClr val="FFFFFF"/>
                </a:solidFill>
                <a:latin typeface="Courier New"/>
                <a:cs typeface="Courier New"/>
              </a:rPr>
              <a:t>enabled:</a:t>
            </a:r>
            <a:r>
              <a:rPr sz="1400" spc="-100" dirty="0">
                <a:solidFill>
                  <a:srgbClr val="FFFFFF"/>
                </a:solidFill>
                <a:latin typeface="Courier New"/>
                <a:cs typeface="Courier New"/>
              </a:rPr>
              <a:t> </a:t>
            </a:r>
            <a:r>
              <a:rPr sz="1400" spc="-10" dirty="0">
                <a:solidFill>
                  <a:srgbClr val="FFFFFF"/>
                </a:solidFill>
                <a:latin typeface="Courier New"/>
                <a:cs typeface="Courier New"/>
              </a:rPr>
              <a:t>true</a:t>
            </a:r>
            <a:endParaRPr sz="1400">
              <a:latin typeface="Courier New"/>
              <a:cs typeface="Courier New"/>
            </a:endParaRPr>
          </a:p>
          <a:p>
            <a:pPr marR="1586865" algn="ctr">
              <a:lnSpc>
                <a:spcPct val="100000"/>
              </a:lnSpc>
            </a:pPr>
            <a:r>
              <a:rPr sz="1400" spc="-10" dirty="0">
                <a:solidFill>
                  <a:srgbClr val="FFFFFF"/>
                </a:solidFill>
                <a:latin typeface="Courier New"/>
                <a:cs typeface="Courier New"/>
              </a:rPr>
              <a:t>ietf-ip:ipv4:</a:t>
            </a:r>
            <a:endParaRPr sz="1400">
              <a:latin typeface="Courier New"/>
              <a:cs typeface="Courier New"/>
            </a:endParaRPr>
          </a:p>
          <a:p>
            <a:pPr marL="439420">
              <a:lnSpc>
                <a:spcPct val="100000"/>
              </a:lnSpc>
            </a:pPr>
            <a:r>
              <a:rPr sz="1400" spc="-5" dirty="0">
                <a:solidFill>
                  <a:srgbClr val="FFFFFF"/>
                </a:solidFill>
                <a:latin typeface="Courier New"/>
                <a:cs typeface="Courier New"/>
              </a:rPr>
              <a:t>address:</a:t>
            </a:r>
            <a:endParaRPr sz="1400">
              <a:latin typeface="Courier New"/>
              <a:cs typeface="Courier New"/>
            </a:endParaRPr>
          </a:p>
          <a:p>
            <a:pPr marL="439420">
              <a:lnSpc>
                <a:spcPct val="100000"/>
              </a:lnSpc>
            </a:pPr>
            <a:r>
              <a:rPr sz="1400" spc="-5" dirty="0">
                <a:solidFill>
                  <a:srgbClr val="FFFFFF"/>
                </a:solidFill>
                <a:latin typeface="Courier New"/>
                <a:cs typeface="Courier New"/>
              </a:rPr>
              <a:t>- ip:</a:t>
            </a:r>
            <a:r>
              <a:rPr sz="1400" spc="-65" dirty="0">
                <a:solidFill>
                  <a:srgbClr val="FFFFFF"/>
                </a:solidFill>
                <a:latin typeface="Courier New"/>
                <a:cs typeface="Courier New"/>
              </a:rPr>
              <a:t> </a:t>
            </a:r>
            <a:r>
              <a:rPr sz="1400" spc="-10" dirty="0">
                <a:solidFill>
                  <a:srgbClr val="FFFFFF"/>
                </a:solidFill>
                <a:latin typeface="Courier New"/>
                <a:cs typeface="Courier New"/>
              </a:rPr>
              <a:t>172.16.0.2</a:t>
            </a:r>
            <a:endParaRPr sz="1400">
              <a:latin typeface="Courier New"/>
              <a:cs typeface="Courier New"/>
            </a:endParaRPr>
          </a:p>
          <a:p>
            <a:pPr marL="652780">
              <a:lnSpc>
                <a:spcPct val="100000"/>
              </a:lnSpc>
            </a:pPr>
            <a:r>
              <a:rPr sz="1400" spc="-5" dirty="0">
                <a:solidFill>
                  <a:srgbClr val="FFFFFF"/>
                </a:solidFill>
                <a:latin typeface="Courier New"/>
                <a:cs typeface="Courier New"/>
              </a:rPr>
              <a:t>netmask:</a:t>
            </a:r>
            <a:r>
              <a:rPr sz="1400" spc="-50" dirty="0">
                <a:solidFill>
                  <a:srgbClr val="FFFFFF"/>
                </a:solidFill>
                <a:latin typeface="Courier New"/>
                <a:cs typeface="Courier New"/>
              </a:rPr>
              <a:t> </a:t>
            </a:r>
            <a:r>
              <a:rPr sz="1400" spc="-10" dirty="0">
                <a:solidFill>
                  <a:srgbClr val="FFFFFF"/>
                </a:solidFill>
                <a:latin typeface="Courier New"/>
                <a:cs typeface="Courier New"/>
              </a:rPr>
              <a:t>255.255.255.0</a:t>
            </a:r>
            <a:endParaRPr sz="1400">
              <a:latin typeface="Courier New"/>
              <a:cs typeface="Courier New"/>
            </a:endParaRPr>
          </a:p>
        </p:txBody>
      </p:sp>
      <p:sp>
        <p:nvSpPr>
          <p:cNvPr id="22" name="object 12">
            <a:extLst>
              <a:ext uri="{FF2B5EF4-FFF2-40B4-BE49-F238E27FC236}">
                <a16:creationId xmlns:a16="http://schemas.microsoft.com/office/drawing/2014/main" id="{516617FC-F1E5-C84F-9D76-4937DD223DBC}"/>
              </a:ext>
            </a:extLst>
          </p:cNvPr>
          <p:cNvSpPr txBox="1"/>
          <p:nvPr/>
        </p:nvSpPr>
        <p:spPr>
          <a:xfrm>
            <a:off x="6435344" y="4334713"/>
            <a:ext cx="984885" cy="454025"/>
          </a:xfrm>
          <a:prstGeom prst="rect">
            <a:avLst/>
          </a:prstGeom>
        </p:spPr>
        <p:txBody>
          <a:bodyPr vert="horz" wrap="square" lIns="0" tIns="13970" rIns="0" bIns="0" rtlCol="0">
            <a:spAutoFit/>
          </a:bodyPr>
          <a:lstStyle/>
          <a:p>
            <a:pPr marL="12700">
              <a:lnSpc>
                <a:spcPct val="100000"/>
              </a:lnSpc>
              <a:spcBef>
                <a:spcPts val="110"/>
              </a:spcBef>
            </a:pPr>
            <a:r>
              <a:rPr sz="2800" spc="-100" dirty="0">
                <a:solidFill>
                  <a:srgbClr val="676767"/>
                </a:solidFill>
                <a:latin typeface="Arial"/>
                <a:cs typeface="Arial"/>
              </a:rPr>
              <a:t>Y</a:t>
            </a:r>
            <a:r>
              <a:rPr sz="2800" dirty="0">
                <a:solidFill>
                  <a:srgbClr val="676767"/>
                </a:solidFill>
                <a:latin typeface="Arial"/>
                <a:cs typeface="Arial"/>
              </a:rPr>
              <a:t>A</a:t>
            </a:r>
            <a:r>
              <a:rPr sz="2800" spc="30" dirty="0">
                <a:solidFill>
                  <a:srgbClr val="676767"/>
                </a:solidFill>
                <a:latin typeface="Arial"/>
                <a:cs typeface="Arial"/>
              </a:rPr>
              <a:t>M</a:t>
            </a:r>
            <a:r>
              <a:rPr sz="2800" spc="-20" dirty="0">
                <a:solidFill>
                  <a:srgbClr val="676767"/>
                </a:solidFill>
                <a:latin typeface="Arial"/>
                <a:cs typeface="Arial"/>
              </a:rPr>
              <a:t>L</a:t>
            </a:r>
            <a:endParaRPr sz="2800">
              <a:latin typeface="Arial"/>
              <a:cs typeface="Arial"/>
            </a:endParaRPr>
          </a:p>
        </p:txBody>
      </p:sp>
    </p:spTree>
    <p:extLst>
      <p:ext uri="{BB962C8B-B14F-4D97-AF65-F5344CB8AC3E}">
        <p14:creationId xmlns:p14="http://schemas.microsoft.com/office/powerpoint/2010/main" val="2676854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Cisco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DevNet" id="{334C7F0E-413D-E045-8218-2B0D13C8A31E}" vid="{6D1C071B-2B84-C449-A45D-9DF74D5B1D6A}"/>
    </a:ext>
  </a:extLst>
</a:theme>
</file>

<file path=ppt/theme/theme2.xml><?xml version="1.0" encoding="utf-8"?>
<a:theme xmlns:a="http://schemas.openxmlformats.org/drawingml/2006/main" name="1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3.xml><?xml version="1.0" encoding="utf-8"?>
<a:theme xmlns:a="http://schemas.openxmlformats.org/drawingml/2006/main" name="1_Cisco Corporate Template 2017">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7" id="{AC841D0A-4F3A-404B-8CEF-ADBD58A305C1}" vid="{8D82013A-E1FC-864A-9872-47C049857E44}"/>
    </a:ext>
  </a:extLst>
</a:theme>
</file>

<file path=ppt/theme/theme4.xml><?xml version="1.0" encoding="utf-8"?>
<a:theme xmlns:a="http://schemas.openxmlformats.org/drawingml/2006/main" name="Blue theme 2018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17_16x9_Corporate template_WST Lock Up" id="{A017039E-00F5-4237-B4C8-7E7F91EF4295}" vid="{94090727-8B40-4640-80B6-6B23D5758A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ppt/theme/themeOverride2.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docProps/app.xml><?xml version="1.0" encoding="utf-8"?>
<Properties xmlns="http://schemas.openxmlformats.org/officeDocument/2006/extended-properties" xmlns:vt="http://schemas.openxmlformats.org/officeDocument/2006/docPropsVTypes">
  <Template>Cisco DevNet</Template>
  <TotalTime>6717</TotalTime>
  <Words>10736</Words>
  <Application>Microsoft Macintosh PowerPoint</Application>
  <PresentationFormat>Widescreen</PresentationFormat>
  <Paragraphs>1329</Paragraphs>
  <Slides>82</Slides>
  <Notes>28</Notes>
  <HiddenSlides>19</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82</vt:i4>
      </vt:variant>
    </vt:vector>
  </HeadingPairs>
  <TitlesOfParts>
    <vt:vector size="95" baseType="lpstr">
      <vt:lpstr>Ciscolight</vt:lpstr>
      <vt:lpstr>Arial</vt:lpstr>
      <vt:lpstr>Calibri</vt:lpstr>
      <vt:lpstr>CiscoSansTT ExtraLight</vt:lpstr>
      <vt:lpstr>CiscoSansTT Light</vt:lpstr>
      <vt:lpstr>Courier New</vt:lpstr>
      <vt:lpstr>Menlo</vt:lpstr>
      <vt:lpstr>Times New Roman</vt:lpstr>
      <vt:lpstr>Wingdings</vt:lpstr>
      <vt:lpstr>Cisco DevNet</vt:lpstr>
      <vt:lpstr>1_Cisco Corporate Template 2018 - DevNet</vt:lpstr>
      <vt:lpstr>1_Cisco Corporate Template 2017</vt:lpstr>
      <vt:lpstr>Blue theme 2018 16x9</vt:lpstr>
      <vt:lpstr>DevNet Learning Forum</vt:lpstr>
      <vt:lpstr>Agenda</vt:lpstr>
      <vt:lpstr>Review</vt:lpstr>
      <vt:lpstr>Review</vt:lpstr>
      <vt:lpstr>PowerPoint Presentation</vt:lpstr>
      <vt:lpstr>Data Formats - Understanding and Using JSON, XML and YAML</vt:lpstr>
      <vt:lpstr>Know Your Audience</vt:lpstr>
      <vt:lpstr>Know Your Audience</vt:lpstr>
      <vt:lpstr>Common Data Formats in Programming</vt:lpstr>
      <vt:lpstr>Common Elements in a Data Format</vt:lpstr>
      <vt:lpstr>"Key" : "Value"</vt:lpstr>
      <vt:lpstr>XML</vt:lpstr>
      <vt:lpstr>XML- eXtensible Markup Language</vt:lpstr>
      <vt:lpstr>XML</vt:lpstr>
      <vt:lpstr>XML Object</vt:lpstr>
      <vt:lpstr>XML List</vt:lpstr>
      <vt:lpstr>JSON</vt:lpstr>
      <vt:lpstr>JSON -JavaScript Object Notation</vt:lpstr>
      <vt:lpstr>JSON</vt:lpstr>
      <vt:lpstr>JSON Object</vt:lpstr>
      <vt:lpstr>JSON List</vt:lpstr>
      <vt:lpstr>YAML</vt:lpstr>
      <vt:lpstr>YAML –YAML Ain’t Markup Language</vt:lpstr>
      <vt:lpstr>YAML</vt:lpstr>
      <vt:lpstr>YAML Object</vt:lpstr>
      <vt:lpstr>YAML List</vt:lpstr>
      <vt:lpstr>Python for Network Engineer</vt:lpstr>
      <vt:lpstr>Why Python?</vt:lpstr>
      <vt:lpstr>Python Scripts</vt:lpstr>
      <vt:lpstr>Basic Python Syntax</vt:lpstr>
      <vt:lpstr>Basic Data Types</vt:lpstr>
      <vt:lpstr>Numerical Operators</vt:lpstr>
      <vt:lpstr>Variables</vt:lpstr>
      <vt:lpstr>In Python, Everything is an Object!</vt:lpstr>
      <vt:lpstr>Working with Strings</vt:lpstr>
      <vt:lpstr>Basic I/O</vt:lpstr>
      <vt:lpstr>Conditionals</vt:lpstr>
      <vt:lpstr>Conditionals | Examples</vt:lpstr>
      <vt:lpstr>Functions | Don’t Repeat Yourself</vt:lpstr>
      <vt:lpstr>Python Collections &amp; Loops</vt:lpstr>
      <vt:lpstr>Data Structures / Collection Data Types</vt:lpstr>
      <vt:lpstr>Working with Collections</vt:lpstr>
      <vt:lpstr>Dictionary Methods</vt:lpstr>
      <vt:lpstr>Other “Batteries Included” Collections</vt:lpstr>
      <vt:lpstr>OrderedDict Collection</vt:lpstr>
      <vt:lpstr>Loops</vt:lpstr>
      <vt:lpstr>Unpacking</vt:lpstr>
      <vt:lpstr>Iterating through a Dictionary</vt:lpstr>
      <vt:lpstr>What are Libraries and How  to Use Them</vt:lpstr>
      <vt:lpstr>Python Libraries (Modules, Applications, etc)</vt:lpstr>
      <vt:lpstr>Where to get Libraries</vt:lpstr>
      <vt:lpstr>Using pip to Install Libraries</vt:lpstr>
      <vt:lpstr>Pip - The Python Package Installer</vt:lpstr>
      <vt:lpstr>pip Commands to Know</vt:lpstr>
      <vt:lpstr>Virtual Environments</vt:lpstr>
      <vt:lpstr>What is a Virtual Environment (venv)</vt:lpstr>
      <vt:lpstr>Setting Up a Virtual Environment</vt:lpstr>
      <vt:lpstr>Installing Python Libraries in Virtual Environments</vt:lpstr>
      <vt:lpstr>Useful Libraries for  Network Engineers </vt:lpstr>
      <vt:lpstr>Prettier Printing with pprint</vt:lpstr>
      <vt:lpstr>Access Details about Python with sys</vt:lpstr>
      <vt:lpstr>PowerPoint Presentation</vt:lpstr>
      <vt:lpstr>Get your Date and Time Correct with datetime</vt:lpstr>
      <vt:lpstr>Libraries to Work with Data</vt:lpstr>
      <vt:lpstr>Parsing JSON with Python</vt:lpstr>
      <vt:lpstr>What is JSON?</vt:lpstr>
      <vt:lpstr>JSON Syntax vs. Python Syntax</vt:lpstr>
      <vt:lpstr>Reading-from and Writing-to Files</vt:lpstr>
      <vt:lpstr>Parsing JSON</vt:lpstr>
      <vt:lpstr>Nested Data</vt:lpstr>
      <vt:lpstr>Accessing Nested Data</vt:lpstr>
      <vt:lpstr>Solution</vt:lpstr>
      <vt:lpstr>PowerPoint Presentation</vt:lpstr>
      <vt:lpstr>Access Different APIs Easily</vt:lpstr>
      <vt:lpstr>Make HTTP Calls with Ease using requests</vt:lpstr>
      <vt:lpstr>YANG Model Data with NETCONF and ncclient</vt:lpstr>
      <vt:lpstr>For When CLI is the Only Option – netmiko</vt:lpstr>
      <vt:lpstr>PowerPoint Presentation</vt:lpstr>
      <vt:lpstr>Summary</vt:lpstr>
      <vt:lpstr>Hands-on</vt:lpstr>
      <vt:lpstr>Continue to study..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Devent Learning Forum</dc:title>
  <dc:creator>Frank Tan (qutan)</dc:creator>
  <cp:lastModifiedBy>Frank Tan (qutan)</cp:lastModifiedBy>
  <cp:revision>2</cp:revision>
  <dcterms:created xsi:type="dcterms:W3CDTF">2020-03-01T12:42:14Z</dcterms:created>
  <dcterms:modified xsi:type="dcterms:W3CDTF">2020-03-19T07:46:26Z</dcterms:modified>
</cp:coreProperties>
</file>